
<file path=[Content_Types].xml><?xml version="1.0" encoding="utf-8"?>
<Types xmlns="http://schemas.openxmlformats.org/package/2006/content-types">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 Id="rId4" Type="http://schemas.openxmlformats.org/officeDocument/2006/relationships/custom-properties" Target="docProps/custom.xml" /></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35" autoAdjust="0"/>
    <p:restoredTop sz="93738" autoAdjust="0"/>
  </p:normalViewPr>
  <p:slideViewPr>
    <p:cSldViewPr snapToGrid="0">
      <p:cViewPr varScale="1">
        <p:scale>
          <a:sx n="57" d="100"/>
          <a:sy n="57" d="100"/>
        </p:scale>
        <p:origin x="804"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notesMaster" Target="notesMasters/notesMaster1.xml" /></Relationships>
</file>

<file path=ppt/media/hdphoto1.wdp>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8" name="PlaceHolder 1"/>
          <p:cNvSpPr>
            <a:spLocks noGrp="1" noRot="1" noChangeAspect="1"/>
          </p:cNvSpPr>
          <p:nvPr>
            <p:ph type="sldImg"/>
          </p:nvPr>
        </p:nvSpPr>
        <p:spPr>
          <a:xfrm>
            <a:off x="216000" y="812520"/>
            <a:ext cx="7127280" cy="400896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move the slide</a:t>
            </a:r>
          </a:p>
        </p:txBody>
      </p:sp>
      <p:sp>
        <p:nvSpPr>
          <p:cNvPr id="39" name="PlaceHolder 2"/>
          <p:cNvSpPr>
            <a:spLocks noGrp="1"/>
          </p:cNvSpPr>
          <p:nvPr>
            <p:ph type="body"/>
          </p:nvPr>
        </p:nvSpPr>
        <p:spPr>
          <a:xfrm>
            <a:off x="756000" y="5078520"/>
            <a:ext cx="6047640" cy="4811040"/>
          </a:xfrm>
          <a:prstGeom prst="rect">
            <a:avLst/>
          </a:prstGeom>
          <a:noFill/>
          <a:ln w="0">
            <a:noFill/>
          </a:ln>
        </p:spPr>
        <p:txBody>
          <a:bodyPr lIns="0" tIns="0" rIns="0" bIns="0" anchor="t">
            <a:noAutofit/>
          </a:bodyPr>
          <a:lstStyle/>
          <a:p>
            <a:r>
              <a:rPr lang="en-IN" sz="2000" b="0" strike="noStrike" spc="-1">
                <a:latin typeface="Arial"/>
              </a:rPr>
              <a:t>Click to edit the notes format</a:t>
            </a:r>
          </a:p>
        </p:txBody>
      </p:sp>
      <p:sp>
        <p:nvSpPr>
          <p:cNvPr id="40" name="PlaceHolder 3"/>
          <p:cNvSpPr>
            <a:spLocks noGrp="1"/>
          </p:cNvSpPr>
          <p:nvPr>
            <p:ph type="hdr"/>
          </p:nvPr>
        </p:nvSpPr>
        <p:spPr>
          <a:xfrm>
            <a:off x="0" y="0"/>
            <a:ext cx="3280680" cy="534240"/>
          </a:xfrm>
          <a:prstGeom prst="rect">
            <a:avLst/>
          </a:prstGeom>
          <a:noFill/>
          <a:ln w="0">
            <a:noFill/>
          </a:ln>
        </p:spPr>
        <p:txBody>
          <a:bodyPr lIns="0" tIns="0" rIns="0" bIns="0" anchor="t">
            <a:noAutofit/>
          </a:bodyPr>
          <a:lstStyle/>
          <a:p>
            <a:r>
              <a:rPr lang="en-IN" sz="1400" b="0" strike="noStrike" spc="-1">
                <a:latin typeface="Times New Roman"/>
              </a:rPr>
              <a:t>&lt;header&gt;</a:t>
            </a:r>
          </a:p>
        </p:txBody>
      </p:sp>
      <p:sp>
        <p:nvSpPr>
          <p:cNvPr id="41" name="PlaceHolder 4"/>
          <p:cNvSpPr>
            <a:spLocks noGrp="1"/>
          </p:cNvSpPr>
          <p:nvPr>
            <p:ph type="dt" idx="1"/>
          </p:nvPr>
        </p:nvSpPr>
        <p:spPr>
          <a:xfrm>
            <a:off x="4278960" y="0"/>
            <a:ext cx="3280680" cy="534240"/>
          </a:xfrm>
          <a:prstGeom prst="rect">
            <a:avLst/>
          </a:prstGeom>
          <a:noFill/>
          <a:ln w="0">
            <a:noFill/>
          </a:ln>
        </p:spPr>
        <p:txBody>
          <a:bodyPr lIns="0" tIns="0" rIns="0" bIns="0" anchor="t">
            <a:noAutofit/>
          </a:bodyPr>
          <a:lstStyle>
            <a:lvl1pPr algn="r">
              <a:buNone/>
              <a:defRPr lang="en-IN" sz="1400" b="0" strike="noStrike" spc="-1">
                <a:latin typeface="Times New Roman"/>
              </a:defRPr>
            </a:lvl1pPr>
          </a:lstStyle>
          <a:p>
            <a:pPr algn="r">
              <a:buNone/>
            </a:pPr>
            <a:r>
              <a:rPr lang="en-IN" sz="1400" b="0" strike="noStrike" spc="-1">
                <a:latin typeface="Times New Roman"/>
              </a:rPr>
              <a:t>&lt;date/time&gt;</a:t>
            </a:r>
          </a:p>
        </p:txBody>
      </p:sp>
      <p:sp>
        <p:nvSpPr>
          <p:cNvPr id="42" name="PlaceHolder 5"/>
          <p:cNvSpPr>
            <a:spLocks noGrp="1"/>
          </p:cNvSpPr>
          <p:nvPr>
            <p:ph type="ftr" idx="2"/>
          </p:nvPr>
        </p:nvSpPr>
        <p:spPr>
          <a:xfrm>
            <a:off x="0" y="10157400"/>
            <a:ext cx="3280680" cy="534240"/>
          </a:xfrm>
          <a:prstGeom prst="rect">
            <a:avLst/>
          </a:prstGeom>
          <a:noFill/>
          <a:ln w="0">
            <a:noFill/>
          </a:ln>
        </p:spPr>
        <p:txBody>
          <a:bodyPr lIns="0" tIns="0" rIns="0" bIns="0" anchor="b">
            <a:noAutofit/>
          </a:bodyPr>
          <a:lstStyle>
            <a:lvl1pPr>
              <a:defRPr lang="en-IN" sz="1400" b="0" strike="noStrike" spc="-1">
                <a:latin typeface="Times New Roman"/>
              </a:defRPr>
            </a:lvl1pPr>
          </a:lstStyle>
          <a:p>
            <a:r>
              <a:rPr lang="en-IN" sz="1400" b="0" strike="noStrike" spc="-1">
                <a:latin typeface="Times New Roman"/>
              </a:rPr>
              <a:t>&lt;footer&gt;</a:t>
            </a:r>
          </a:p>
        </p:txBody>
      </p:sp>
      <p:sp>
        <p:nvSpPr>
          <p:cNvPr id="43" name="PlaceHolder 6"/>
          <p:cNvSpPr>
            <a:spLocks noGrp="1"/>
          </p:cNvSpPr>
          <p:nvPr>
            <p:ph type="sldNum" idx="3"/>
          </p:nvPr>
        </p:nvSpPr>
        <p:spPr>
          <a:xfrm>
            <a:off x="4278960" y="10157400"/>
            <a:ext cx="3280680" cy="534240"/>
          </a:xfrm>
          <a:prstGeom prst="rect">
            <a:avLst/>
          </a:prstGeom>
          <a:noFill/>
          <a:ln w="0">
            <a:noFill/>
          </a:ln>
        </p:spPr>
        <p:txBody>
          <a:bodyPr lIns="0" tIns="0" rIns="0" bIns="0" anchor="b">
            <a:noAutofit/>
          </a:bodyPr>
          <a:lstStyle>
            <a:lvl1pPr algn="r">
              <a:buNone/>
              <a:defRPr lang="en-IN" sz="1400" b="0" strike="noStrike" spc="-1">
                <a:latin typeface="Times New Roman"/>
              </a:defRPr>
            </a:lvl1pPr>
          </a:lstStyle>
          <a:p>
            <a:pPr algn="r">
              <a:buNone/>
            </a:pPr>
            <a:fld id="{7C510653-898D-4FDE-9D7F-5C5D4EA9B135}" type="slidenum">
              <a:rPr lang="en-IN" sz="1400" b="0" strike="noStrike" spc="-1">
                <a:latin typeface="Times New Roman"/>
              </a:rPr>
              <a:t>‹#›</a:t>
            </a:fld>
            <a:endParaRPr lang="en-IN" sz="1400" b="0" strike="noStrike" spc="-1">
              <a:latin typeface="Times New Roman"/>
            </a:endParaRPr>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PlaceHolder 1"/>
          <p:cNvSpPr>
            <a:spLocks noGrp="1" noRot="1" noChangeAspect="1"/>
          </p:cNvSpPr>
          <p:nvPr>
            <p:ph type="sldImg"/>
          </p:nvPr>
        </p:nvSpPr>
        <p:spPr>
          <a:xfrm>
            <a:off x="0" y="0"/>
            <a:ext cx="0" cy="0"/>
          </a:xfrm>
          <a:prstGeom prst="rect">
            <a:avLst/>
          </a:prstGeom>
          <a:ln w="0">
            <a:noFill/>
          </a:ln>
        </p:spPr>
      </p:sp>
      <p:sp>
        <p:nvSpPr>
          <p:cNvPr id="151"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52" name="PlaceHolder 3"/>
          <p:cNvSpPr>
            <a:spLocks noGrp="1"/>
          </p:cNvSpPr>
          <p:nvPr>
            <p:ph type="sldNum" idx="4"/>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8C766F52-F844-4C05-AC0A-57BEDD6CA5D4}" type="slidenum">
              <a:rPr lang="en-US" sz="1800" b="0" strike="noStrike" spc="-1">
                <a:solidFill>
                  <a:srgbClr val="000000"/>
                </a:solidFill>
                <a:latin typeface="+mn-lt"/>
                <a:ea typeface="+mn-ea"/>
              </a:rPr>
              <a:t>1</a:t>
            </a:fld>
            <a:endParaRPr lang="en-IN" sz="1800" b="0" strike="noStrike" spc="-1">
              <a:latin typeface="Times New Roman"/>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PlaceHolder 1"/>
          <p:cNvSpPr>
            <a:spLocks noGrp="1" noRot="1" noChangeAspect="1"/>
          </p:cNvSpPr>
          <p:nvPr>
            <p:ph type="sldImg"/>
          </p:nvPr>
        </p:nvSpPr>
        <p:spPr>
          <a:xfrm>
            <a:off x="0" y="0"/>
            <a:ext cx="0" cy="0"/>
          </a:xfrm>
          <a:prstGeom prst="rect">
            <a:avLst/>
          </a:prstGeom>
          <a:ln w="0">
            <a:noFill/>
          </a:ln>
        </p:spPr>
      </p:sp>
      <p:sp>
        <p:nvSpPr>
          <p:cNvPr id="178"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79" name="PlaceHolder 3"/>
          <p:cNvSpPr>
            <a:spLocks noGrp="1"/>
          </p:cNvSpPr>
          <p:nvPr>
            <p:ph type="sldNum" idx="13"/>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8F209D20-D576-4692-AEFF-11D97D85D2EC}" type="slidenum">
              <a:rPr lang="en-US" sz="1800" b="0" strike="noStrike" spc="-1">
                <a:solidFill>
                  <a:srgbClr val="000000"/>
                </a:solidFill>
                <a:latin typeface="+mn-lt"/>
                <a:ea typeface="+mn-ea"/>
              </a:rPr>
              <a:t>10</a:t>
            </a:fld>
            <a:endParaRPr lang="en-IN" sz="1800" b="0" strike="noStrike" spc="-1">
              <a:latin typeface="Times New Roman"/>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PlaceHolder 1"/>
          <p:cNvSpPr>
            <a:spLocks noGrp="1" noRot="1" noChangeAspect="1"/>
          </p:cNvSpPr>
          <p:nvPr>
            <p:ph type="sldImg"/>
          </p:nvPr>
        </p:nvSpPr>
        <p:spPr>
          <a:xfrm>
            <a:off x="0" y="0"/>
            <a:ext cx="0" cy="0"/>
          </a:xfrm>
          <a:prstGeom prst="rect">
            <a:avLst/>
          </a:prstGeom>
          <a:ln w="0">
            <a:noFill/>
          </a:ln>
        </p:spPr>
      </p:sp>
      <p:sp>
        <p:nvSpPr>
          <p:cNvPr id="181"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82" name="PlaceHolder 3"/>
          <p:cNvSpPr>
            <a:spLocks noGrp="1"/>
          </p:cNvSpPr>
          <p:nvPr>
            <p:ph type="sldNum" idx="14"/>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559310B5-2A89-480F-8437-911CD9D349C7}" type="slidenum">
              <a:rPr lang="en-US" sz="1800" b="0" strike="noStrike" spc="-1">
                <a:solidFill>
                  <a:srgbClr val="000000"/>
                </a:solidFill>
                <a:latin typeface="+mn-lt"/>
                <a:ea typeface="+mn-ea"/>
              </a:rPr>
              <a:t>11</a:t>
            </a:fld>
            <a:endParaRPr lang="en-IN" sz="1800" b="0" strike="noStrike" spc="-1">
              <a:latin typeface="Times New Roman"/>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PlaceHolder 1"/>
          <p:cNvSpPr>
            <a:spLocks noGrp="1" noRot="1" noChangeAspect="1"/>
          </p:cNvSpPr>
          <p:nvPr>
            <p:ph type="sldImg"/>
          </p:nvPr>
        </p:nvSpPr>
        <p:spPr>
          <a:xfrm>
            <a:off x="0" y="0"/>
            <a:ext cx="0" cy="0"/>
          </a:xfrm>
          <a:prstGeom prst="rect">
            <a:avLst/>
          </a:prstGeom>
          <a:ln w="0">
            <a:noFill/>
          </a:ln>
        </p:spPr>
      </p:sp>
      <p:sp>
        <p:nvSpPr>
          <p:cNvPr id="178"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79" name="PlaceHolder 3"/>
          <p:cNvSpPr>
            <a:spLocks noGrp="1"/>
          </p:cNvSpPr>
          <p:nvPr>
            <p:ph type="sldNum" idx="13"/>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8F209D20-D576-4692-AEFF-11D97D85D2EC}" type="slidenum">
              <a:rPr lang="en-US" sz="1800" b="0" strike="noStrike" spc="-1">
                <a:solidFill>
                  <a:srgbClr val="000000"/>
                </a:solidFill>
                <a:latin typeface="+mn-lt"/>
                <a:ea typeface="+mn-ea"/>
              </a:rPr>
              <a:t>12</a:t>
            </a:fld>
            <a:endParaRPr lang="en-IN" sz="1800" b="0" strike="noStrike" spc="-1">
              <a:latin typeface="Times New Roman"/>
            </a:endParaRPr>
          </a:p>
        </p:txBody>
      </p:sp>
    </p:spTree>
    <p:extLst>
      <p:ext uri="{BB962C8B-B14F-4D97-AF65-F5344CB8AC3E}">
        <p14:creationId xmlns:p14="http://schemas.microsoft.com/office/powerpoint/2010/main" val="10567806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PlaceHolder 1"/>
          <p:cNvSpPr>
            <a:spLocks noGrp="1" noRot="1" noChangeAspect="1"/>
          </p:cNvSpPr>
          <p:nvPr>
            <p:ph type="sldImg"/>
          </p:nvPr>
        </p:nvSpPr>
        <p:spPr>
          <a:xfrm>
            <a:off x="0" y="0"/>
            <a:ext cx="0" cy="0"/>
          </a:xfrm>
          <a:prstGeom prst="rect">
            <a:avLst/>
          </a:prstGeom>
          <a:ln w="0">
            <a:noFill/>
          </a:ln>
        </p:spPr>
      </p:sp>
      <p:sp>
        <p:nvSpPr>
          <p:cNvPr id="154"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55" name="PlaceHolder 3"/>
          <p:cNvSpPr>
            <a:spLocks noGrp="1"/>
          </p:cNvSpPr>
          <p:nvPr>
            <p:ph type="sldNum" idx="5"/>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B7734541-AC11-4498-B9EB-66816278CE9A}" type="slidenum">
              <a:rPr lang="en-US" sz="1800" b="0" strike="noStrike" spc="-1">
                <a:solidFill>
                  <a:srgbClr val="000000"/>
                </a:solidFill>
                <a:latin typeface="+mn-lt"/>
                <a:ea typeface="+mn-ea"/>
              </a:rPr>
              <a:t>2</a:t>
            </a:fld>
            <a:endParaRPr lang="en-IN" sz="1800" b="0" strike="noStrike" spc="-1">
              <a:latin typeface="Times New Roman"/>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PlaceHolder 1"/>
          <p:cNvSpPr>
            <a:spLocks noGrp="1" noRot="1" noChangeAspect="1"/>
          </p:cNvSpPr>
          <p:nvPr>
            <p:ph type="sldImg"/>
          </p:nvPr>
        </p:nvSpPr>
        <p:spPr>
          <a:xfrm>
            <a:off x="0" y="0"/>
            <a:ext cx="0" cy="0"/>
          </a:xfrm>
          <a:prstGeom prst="rect">
            <a:avLst/>
          </a:prstGeom>
          <a:ln w="0">
            <a:noFill/>
          </a:ln>
        </p:spPr>
      </p:sp>
      <p:sp>
        <p:nvSpPr>
          <p:cNvPr id="157"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58" name="PlaceHolder 3"/>
          <p:cNvSpPr>
            <a:spLocks noGrp="1"/>
          </p:cNvSpPr>
          <p:nvPr>
            <p:ph type="sldNum" idx="6"/>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960EA0F8-D72D-4D03-9806-EE3C86F02534}" type="slidenum">
              <a:rPr lang="en-US" sz="1800" b="0" strike="noStrike" spc="-1">
                <a:solidFill>
                  <a:srgbClr val="000000"/>
                </a:solidFill>
                <a:latin typeface="+mn-lt"/>
                <a:ea typeface="+mn-ea"/>
              </a:rPr>
              <a:t>3</a:t>
            </a:fld>
            <a:endParaRPr lang="en-IN" sz="1800" b="0" strike="noStrike" spc="-1">
              <a:latin typeface="Times New Roman"/>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9" name="PlaceHolder 1"/>
          <p:cNvSpPr>
            <a:spLocks noGrp="1" noRot="1" noChangeAspect="1"/>
          </p:cNvSpPr>
          <p:nvPr>
            <p:ph type="sldImg"/>
          </p:nvPr>
        </p:nvSpPr>
        <p:spPr>
          <a:xfrm>
            <a:off x="0" y="0"/>
            <a:ext cx="0" cy="0"/>
          </a:xfrm>
          <a:prstGeom prst="rect">
            <a:avLst/>
          </a:prstGeom>
          <a:ln w="0">
            <a:noFill/>
          </a:ln>
        </p:spPr>
      </p:sp>
      <p:sp>
        <p:nvSpPr>
          <p:cNvPr id="160"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1" name="PlaceHolder 3"/>
          <p:cNvSpPr>
            <a:spLocks noGrp="1"/>
          </p:cNvSpPr>
          <p:nvPr>
            <p:ph type="sldNum" idx="7"/>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F79BDACE-BBC6-4145-BBDE-2766A6F99D53}" type="slidenum">
              <a:rPr lang="en-US" sz="1800" b="0" strike="noStrike" spc="-1">
                <a:solidFill>
                  <a:srgbClr val="000000"/>
                </a:solidFill>
                <a:latin typeface="+mn-lt"/>
                <a:ea typeface="+mn-ea"/>
              </a:rPr>
              <a:t>4</a:t>
            </a:fld>
            <a:endParaRPr lang="en-IN" sz="1800" b="0" strike="noStrike" spc="-1">
              <a:latin typeface="Times New Roman"/>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PlaceHolder 1"/>
          <p:cNvSpPr>
            <a:spLocks noGrp="1" noRot="1" noChangeAspect="1"/>
          </p:cNvSpPr>
          <p:nvPr>
            <p:ph type="sldImg"/>
          </p:nvPr>
        </p:nvSpPr>
        <p:spPr>
          <a:xfrm>
            <a:off x="0" y="0"/>
            <a:ext cx="0" cy="0"/>
          </a:xfrm>
          <a:prstGeom prst="rect">
            <a:avLst/>
          </a:prstGeom>
          <a:ln w="0">
            <a:noFill/>
          </a:ln>
        </p:spPr>
      </p:sp>
      <p:sp>
        <p:nvSpPr>
          <p:cNvPr id="163"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4" name="PlaceHolder 3"/>
          <p:cNvSpPr>
            <a:spLocks noGrp="1"/>
          </p:cNvSpPr>
          <p:nvPr>
            <p:ph type="sldNum" idx="8"/>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CFF6DD64-1049-4828-B58C-348B1869A9F4}" type="slidenum">
              <a:rPr lang="en-US" sz="1800" b="0" strike="noStrike" spc="-1">
                <a:solidFill>
                  <a:srgbClr val="000000"/>
                </a:solidFill>
                <a:latin typeface="+mn-lt"/>
                <a:ea typeface="+mn-ea"/>
              </a:rPr>
              <a:t>5</a:t>
            </a:fld>
            <a:endParaRPr lang="en-IN" sz="1800" b="0" strike="noStrike" spc="-1">
              <a:latin typeface="Times New Roman"/>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5" name="PlaceHolder 1"/>
          <p:cNvSpPr>
            <a:spLocks noGrp="1" noRot="1" noChangeAspect="1"/>
          </p:cNvSpPr>
          <p:nvPr>
            <p:ph type="sldImg"/>
          </p:nvPr>
        </p:nvSpPr>
        <p:spPr>
          <a:xfrm>
            <a:off x="0" y="0"/>
            <a:ext cx="0" cy="0"/>
          </a:xfrm>
          <a:prstGeom prst="rect">
            <a:avLst/>
          </a:prstGeom>
          <a:ln w="0">
            <a:noFill/>
          </a:ln>
        </p:spPr>
      </p:sp>
      <p:sp>
        <p:nvSpPr>
          <p:cNvPr id="166"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67" name="PlaceHolder 3"/>
          <p:cNvSpPr>
            <a:spLocks noGrp="1"/>
          </p:cNvSpPr>
          <p:nvPr>
            <p:ph type="sldNum" idx="9"/>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302E3E54-3588-4ED5-8ED5-0E2FC13029AF}" type="slidenum">
              <a:rPr lang="en-US" sz="1800" b="0" strike="noStrike" spc="-1">
                <a:solidFill>
                  <a:srgbClr val="000000"/>
                </a:solidFill>
                <a:latin typeface="+mn-lt"/>
                <a:ea typeface="+mn-ea"/>
              </a:rPr>
              <a:t>6</a:t>
            </a:fld>
            <a:endParaRPr lang="en-IN" sz="1800" b="0" strike="noStrike" spc="-1">
              <a:latin typeface="Times New Roman"/>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PlaceHolder 1"/>
          <p:cNvSpPr>
            <a:spLocks noGrp="1" noRot="1" noChangeAspect="1"/>
          </p:cNvSpPr>
          <p:nvPr>
            <p:ph type="sldImg"/>
          </p:nvPr>
        </p:nvSpPr>
        <p:spPr>
          <a:xfrm>
            <a:off x="0" y="0"/>
            <a:ext cx="0" cy="0"/>
          </a:xfrm>
          <a:prstGeom prst="rect">
            <a:avLst/>
          </a:prstGeom>
          <a:ln w="0">
            <a:noFill/>
          </a:ln>
        </p:spPr>
      </p:sp>
      <p:sp>
        <p:nvSpPr>
          <p:cNvPr id="169"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70" name="PlaceHolder 3"/>
          <p:cNvSpPr>
            <a:spLocks noGrp="1"/>
          </p:cNvSpPr>
          <p:nvPr>
            <p:ph type="sldNum" idx="10"/>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0E097BF5-6F92-48EC-9F46-11703D1B7EEA}" type="slidenum">
              <a:rPr lang="en-US" sz="1800" b="0" strike="noStrike" spc="-1">
                <a:solidFill>
                  <a:srgbClr val="000000"/>
                </a:solidFill>
                <a:latin typeface="+mn-lt"/>
                <a:ea typeface="+mn-ea"/>
              </a:rPr>
              <a:t>7</a:t>
            </a:fld>
            <a:endParaRPr lang="en-IN" sz="1800" b="0" strike="noStrike" spc="-1">
              <a:latin typeface="Times New Roman"/>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PlaceHolder 1"/>
          <p:cNvSpPr>
            <a:spLocks noGrp="1" noRot="1" noChangeAspect="1"/>
          </p:cNvSpPr>
          <p:nvPr>
            <p:ph type="sldImg"/>
          </p:nvPr>
        </p:nvSpPr>
        <p:spPr>
          <a:xfrm>
            <a:off x="0" y="0"/>
            <a:ext cx="0" cy="0"/>
          </a:xfrm>
          <a:prstGeom prst="rect">
            <a:avLst/>
          </a:prstGeom>
          <a:ln w="0">
            <a:noFill/>
          </a:ln>
        </p:spPr>
      </p:sp>
      <p:sp>
        <p:nvSpPr>
          <p:cNvPr id="172"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73" name="PlaceHolder 3"/>
          <p:cNvSpPr>
            <a:spLocks noGrp="1"/>
          </p:cNvSpPr>
          <p:nvPr>
            <p:ph type="sldNum" idx="11"/>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FEC78558-5D72-4611-A808-861FEB8F9B24}" type="slidenum">
              <a:rPr lang="en-US" sz="1800" b="0" strike="noStrike" spc="-1">
                <a:solidFill>
                  <a:srgbClr val="000000"/>
                </a:solidFill>
                <a:latin typeface="+mn-lt"/>
                <a:ea typeface="+mn-ea"/>
              </a:rPr>
              <a:t>8</a:t>
            </a:fld>
            <a:endParaRPr lang="en-IN" sz="1800" b="0" strike="noStrike" spc="-1">
              <a:latin typeface="Times New Roman"/>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PlaceHolder 1"/>
          <p:cNvSpPr>
            <a:spLocks noGrp="1" noRot="1" noChangeAspect="1"/>
          </p:cNvSpPr>
          <p:nvPr>
            <p:ph type="sldImg"/>
          </p:nvPr>
        </p:nvSpPr>
        <p:spPr>
          <a:xfrm>
            <a:off x="0" y="0"/>
            <a:ext cx="0" cy="0"/>
          </a:xfrm>
          <a:prstGeom prst="rect">
            <a:avLst/>
          </a:prstGeom>
          <a:ln w="0">
            <a:noFill/>
          </a:ln>
        </p:spPr>
      </p:sp>
      <p:sp>
        <p:nvSpPr>
          <p:cNvPr id="175" name="PlaceHolder 2"/>
          <p:cNvSpPr>
            <a:spLocks noGrp="1"/>
          </p:cNvSpPr>
          <p:nvPr>
            <p:ph type="body"/>
          </p:nvPr>
        </p:nvSpPr>
        <p:spPr>
          <a:xfrm>
            <a:off x="0" y="0"/>
            <a:ext cx="0" cy="0"/>
          </a:xfrm>
          <a:prstGeom prst="rect">
            <a:avLst/>
          </a:prstGeom>
          <a:noFill/>
          <a:ln w="0">
            <a:noFill/>
          </a:ln>
        </p:spPr>
        <p:txBody>
          <a:bodyPr lIns="90000" tIns="0" rIns="90000" bIns="0" anchor="t">
            <a:noAutofit/>
          </a:bodyPr>
          <a:lstStyle/>
          <a:p>
            <a:endParaRPr lang="en-IN" sz="2000" b="0" strike="noStrike" spc="-1">
              <a:latin typeface="Arial"/>
            </a:endParaRPr>
          </a:p>
        </p:txBody>
      </p:sp>
      <p:sp>
        <p:nvSpPr>
          <p:cNvPr id="176" name="PlaceHolder 3"/>
          <p:cNvSpPr>
            <a:spLocks noGrp="1"/>
          </p:cNvSpPr>
          <p:nvPr>
            <p:ph type="sldNum" idx="12"/>
          </p:nvPr>
        </p:nvSpPr>
        <p:spPr>
          <a:xfrm>
            <a:off x="0" y="0"/>
            <a:ext cx="0" cy="0"/>
          </a:xfrm>
          <a:prstGeom prst="rect">
            <a:avLst/>
          </a:prstGeom>
          <a:noFill/>
          <a:ln w="0">
            <a:noFill/>
          </a:ln>
        </p:spPr>
        <p:txBody>
          <a:bodyPr lIns="90000" tIns="0" rIns="90000" bIns="0" anchor="t">
            <a:noAutofit/>
          </a:bodyPr>
          <a:lstStyle>
            <a:lvl1pPr algn="r">
              <a:lnSpc>
                <a:spcPct val="100000"/>
              </a:lnSpc>
              <a:buNone/>
              <a:defRPr lang="en-US" sz="1800" b="0" strike="noStrike" spc="-1">
                <a:solidFill>
                  <a:srgbClr val="000000"/>
                </a:solidFill>
                <a:latin typeface="+mn-lt"/>
                <a:ea typeface="+mn-ea"/>
              </a:defRPr>
            </a:lvl1pPr>
          </a:lstStyle>
          <a:p>
            <a:pPr algn="r">
              <a:lnSpc>
                <a:spcPct val="100000"/>
              </a:lnSpc>
              <a:buNone/>
            </a:pPr>
            <a:fld id="{75C2E125-694E-4EA7-B724-B2F2CCC22953}" type="slidenum">
              <a:rPr lang="en-US" sz="1800" b="0" strike="noStrike" spc="-1">
                <a:solidFill>
                  <a:srgbClr val="000000"/>
                </a:solidFill>
                <a:latin typeface="+mn-lt"/>
                <a:ea typeface="+mn-ea"/>
              </a:rPr>
              <a:t>9</a:t>
            </a:fld>
            <a:endParaRPr lang="en-IN" sz="1800" b="0" strike="noStrike" spc="-1">
              <a:latin typeface="Times New Roman"/>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4" name="PlaceHolder 2"/>
          <p:cNvSpPr>
            <a:spLocks noGrp="1"/>
          </p:cNvSpPr>
          <p:nvPr>
            <p:ph/>
          </p:nvPr>
        </p:nvSpPr>
        <p:spPr>
          <a:xfrm>
            <a:off x="731520" y="1925640"/>
            <a:ext cx="1316700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5" name="PlaceHolder 3"/>
          <p:cNvSpPr>
            <a:spLocks noGrp="1"/>
          </p:cNvSpPr>
          <p:nvPr>
            <p:ph/>
          </p:nvPr>
        </p:nvSpPr>
        <p:spPr>
          <a:xfrm>
            <a:off x="731520" y="4418640"/>
            <a:ext cx="1316700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7" name="PlaceHolder 2"/>
          <p:cNvSpPr>
            <a:spLocks noGrp="1"/>
          </p:cNvSpPr>
          <p:nvPr>
            <p:ph/>
          </p:nvPr>
        </p:nvSpPr>
        <p:spPr>
          <a:xfrm>
            <a:off x="731520" y="1925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8" name="PlaceHolder 3"/>
          <p:cNvSpPr>
            <a:spLocks noGrp="1"/>
          </p:cNvSpPr>
          <p:nvPr>
            <p:ph/>
          </p:nvPr>
        </p:nvSpPr>
        <p:spPr>
          <a:xfrm>
            <a:off x="7478280" y="1925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9" name="PlaceHolder 4"/>
          <p:cNvSpPr>
            <a:spLocks noGrp="1"/>
          </p:cNvSpPr>
          <p:nvPr>
            <p:ph/>
          </p:nvPr>
        </p:nvSpPr>
        <p:spPr>
          <a:xfrm>
            <a:off x="731520" y="4418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0" name="PlaceHolder 5"/>
          <p:cNvSpPr>
            <a:spLocks noGrp="1"/>
          </p:cNvSpPr>
          <p:nvPr>
            <p:ph/>
          </p:nvPr>
        </p:nvSpPr>
        <p:spPr>
          <a:xfrm>
            <a:off x="7478280" y="4418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2" name="PlaceHolder 2"/>
          <p:cNvSpPr>
            <a:spLocks noGrp="1"/>
          </p:cNvSpPr>
          <p:nvPr>
            <p:ph/>
          </p:nvPr>
        </p:nvSpPr>
        <p:spPr>
          <a:xfrm>
            <a:off x="731520" y="1925640"/>
            <a:ext cx="423936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3" name="PlaceHolder 3"/>
          <p:cNvSpPr>
            <a:spLocks noGrp="1"/>
          </p:cNvSpPr>
          <p:nvPr>
            <p:ph/>
          </p:nvPr>
        </p:nvSpPr>
        <p:spPr>
          <a:xfrm>
            <a:off x="5183280" y="1925640"/>
            <a:ext cx="423936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4" name="PlaceHolder 4"/>
          <p:cNvSpPr>
            <a:spLocks noGrp="1"/>
          </p:cNvSpPr>
          <p:nvPr>
            <p:ph/>
          </p:nvPr>
        </p:nvSpPr>
        <p:spPr>
          <a:xfrm>
            <a:off x="9635040" y="1925640"/>
            <a:ext cx="423936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5" name="PlaceHolder 5"/>
          <p:cNvSpPr>
            <a:spLocks noGrp="1"/>
          </p:cNvSpPr>
          <p:nvPr>
            <p:ph/>
          </p:nvPr>
        </p:nvSpPr>
        <p:spPr>
          <a:xfrm>
            <a:off x="731520" y="4418640"/>
            <a:ext cx="423936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6" name="PlaceHolder 6"/>
          <p:cNvSpPr>
            <a:spLocks noGrp="1"/>
          </p:cNvSpPr>
          <p:nvPr>
            <p:ph/>
          </p:nvPr>
        </p:nvSpPr>
        <p:spPr>
          <a:xfrm>
            <a:off x="5183280" y="4418640"/>
            <a:ext cx="423936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37" name="PlaceHolder 7"/>
          <p:cNvSpPr>
            <a:spLocks noGrp="1"/>
          </p:cNvSpPr>
          <p:nvPr>
            <p:ph/>
          </p:nvPr>
        </p:nvSpPr>
        <p:spPr>
          <a:xfrm>
            <a:off x="9635040" y="4418640"/>
            <a:ext cx="423936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3" name="PlaceHolder 2"/>
          <p:cNvSpPr>
            <a:spLocks noGrp="1"/>
          </p:cNvSpPr>
          <p:nvPr>
            <p:ph type="subTitle"/>
          </p:nvPr>
        </p:nvSpPr>
        <p:spPr>
          <a:xfrm>
            <a:off x="731520" y="1925640"/>
            <a:ext cx="13167000" cy="477252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5" name="PlaceHolder 2"/>
          <p:cNvSpPr>
            <a:spLocks noGrp="1"/>
          </p:cNvSpPr>
          <p:nvPr>
            <p:ph/>
          </p:nvPr>
        </p:nvSpPr>
        <p:spPr>
          <a:xfrm>
            <a:off x="731520" y="1925640"/>
            <a:ext cx="13167000" cy="477252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7" name="PlaceHolder 2"/>
          <p:cNvSpPr>
            <a:spLocks noGrp="1"/>
          </p:cNvSpPr>
          <p:nvPr>
            <p:ph/>
          </p:nvPr>
        </p:nvSpPr>
        <p:spPr>
          <a:xfrm>
            <a:off x="731520" y="1925640"/>
            <a:ext cx="6425280" cy="477252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8" name="PlaceHolder 3"/>
          <p:cNvSpPr>
            <a:spLocks noGrp="1"/>
          </p:cNvSpPr>
          <p:nvPr>
            <p:ph/>
          </p:nvPr>
        </p:nvSpPr>
        <p:spPr>
          <a:xfrm>
            <a:off x="7478280" y="1925640"/>
            <a:ext cx="6425280" cy="477252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731520" y="328320"/>
            <a:ext cx="13167000" cy="6369120"/>
          </a:xfrm>
          <a:prstGeom prst="rect">
            <a:avLst/>
          </a:prstGeom>
          <a:noFill/>
          <a:ln w="0">
            <a:noFill/>
          </a:ln>
        </p:spPr>
        <p:txBody>
          <a:bodyPr lIns="0" tIns="0" rIns="0" bIns="0" anchor="ctr">
            <a:noAutofit/>
          </a:bodyPr>
          <a:lstStyle/>
          <a:p>
            <a:pPr algn="ctr">
              <a:buNone/>
            </a:pPr>
            <a:endParaRPr lang="en-IN" sz="3200" b="0" strike="noStrike" spc="-1">
              <a:latin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2" name="PlaceHolder 2"/>
          <p:cNvSpPr>
            <a:spLocks noGrp="1"/>
          </p:cNvSpPr>
          <p:nvPr>
            <p:ph/>
          </p:nvPr>
        </p:nvSpPr>
        <p:spPr>
          <a:xfrm>
            <a:off x="731520" y="1925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3" name="PlaceHolder 3"/>
          <p:cNvSpPr>
            <a:spLocks noGrp="1"/>
          </p:cNvSpPr>
          <p:nvPr>
            <p:ph/>
          </p:nvPr>
        </p:nvSpPr>
        <p:spPr>
          <a:xfrm>
            <a:off x="7478280" y="1925640"/>
            <a:ext cx="6425280" cy="477252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4" name="PlaceHolder 4"/>
          <p:cNvSpPr>
            <a:spLocks noGrp="1"/>
          </p:cNvSpPr>
          <p:nvPr>
            <p:ph/>
          </p:nvPr>
        </p:nvSpPr>
        <p:spPr>
          <a:xfrm>
            <a:off x="731520" y="4418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16" name="PlaceHolder 2"/>
          <p:cNvSpPr>
            <a:spLocks noGrp="1"/>
          </p:cNvSpPr>
          <p:nvPr>
            <p:ph/>
          </p:nvPr>
        </p:nvSpPr>
        <p:spPr>
          <a:xfrm>
            <a:off x="731520" y="1925640"/>
            <a:ext cx="6425280" cy="477252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7" name="PlaceHolder 3"/>
          <p:cNvSpPr>
            <a:spLocks noGrp="1"/>
          </p:cNvSpPr>
          <p:nvPr>
            <p:ph/>
          </p:nvPr>
        </p:nvSpPr>
        <p:spPr>
          <a:xfrm>
            <a:off x="7478280" y="1925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18" name="PlaceHolder 4"/>
          <p:cNvSpPr>
            <a:spLocks noGrp="1"/>
          </p:cNvSpPr>
          <p:nvPr>
            <p:ph/>
          </p:nvPr>
        </p:nvSpPr>
        <p:spPr>
          <a:xfrm>
            <a:off x="7478280" y="4418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endParaRPr lang="en-US" sz="1800" b="0" strike="noStrike" spc="-1">
              <a:solidFill>
                <a:srgbClr val="000000"/>
              </a:solidFill>
              <a:latin typeface="Arial"/>
            </a:endParaRPr>
          </a:p>
        </p:txBody>
      </p:sp>
      <p:sp>
        <p:nvSpPr>
          <p:cNvPr id="20" name="PlaceHolder 2"/>
          <p:cNvSpPr>
            <a:spLocks noGrp="1"/>
          </p:cNvSpPr>
          <p:nvPr>
            <p:ph/>
          </p:nvPr>
        </p:nvSpPr>
        <p:spPr>
          <a:xfrm>
            <a:off x="731520" y="1925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1" name="PlaceHolder 3"/>
          <p:cNvSpPr>
            <a:spLocks noGrp="1"/>
          </p:cNvSpPr>
          <p:nvPr>
            <p:ph/>
          </p:nvPr>
        </p:nvSpPr>
        <p:spPr>
          <a:xfrm>
            <a:off x="7478280" y="1925640"/>
            <a:ext cx="642528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
        <p:nvSpPr>
          <p:cNvPr id="22" name="PlaceHolder 4"/>
          <p:cNvSpPr>
            <a:spLocks noGrp="1"/>
          </p:cNvSpPr>
          <p:nvPr>
            <p:ph/>
          </p:nvPr>
        </p:nvSpPr>
        <p:spPr>
          <a:xfrm>
            <a:off x="731520" y="4418640"/>
            <a:ext cx="13167000" cy="2276280"/>
          </a:xfrm>
          <a:prstGeom prst="rect">
            <a:avLst/>
          </a:prstGeom>
          <a:noFill/>
          <a:ln w="0">
            <a:noFill/>
          </a:ln>
        </p:spPr>
        <p:txBody>
          <a:bodyPr lIns="0" tIns="0" rIns="0" bIns="0" anchor="t">
            <a:normAutofit/>
          </a:bodyPr>
          <a:lstStyle/>
          <a:p>
            <a:pPr>
              <a:lnSpc>
                <a:spcPct val="90000"/>
              </a:lnSpc>
              <a:spcBef>
                <a:spcPts val="1417"/>
              </a:spcBef>
              <a:buNone/>
            </a:pPr>
            <a:endParaRPr lang="en-US" sz="2800" b="0" strike="noStrike" spc="-1">
              <a:solidFill>
                <a:srgbClr val="000000"/>
              </a:solidFill>
              <a:latin typeface="Aria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2" Type="http://schemas.openxmlformats.org/officeDocument/2006/relationships/slideLayout" Target="../slideLayouts/slideLayout2.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0" Type="http://schemas.openxmlformats.org/officeDocument/2006/relationships/slideLayout" Target="../slideLayouts/slideLayout10.xml" /><Relationship Id="rId4" Type="http://schemas.openxmlformats.org/officeDocument/2006/relationships/slideLayout" Target="../slideLayouts/slideLayout4.xml" /><Relationship Id="rId9" Type="http://schemas.openxmlformats.org/officeDocument/2006/relationships/slideLayout" Target="../slideLayouts/slideLayout9.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731520" y="328320"/>
            <a:ext cx="13167000" cy="1373760"/>
          </a:xfrm>
          <a:prstGeom prst="rect">
            <a:avLst/>
          </a:prstGeom>
          <a:noFill/>
          <a:ln w="0">
            <a:noFill/>
          </a:ln>
        </p:spPr>
        <p:txBody>
          <a:bodyPr lIns="0" tIns="0" rIns="0" bIns="0" anchor="ctr">
            <a:noAutofit/>
          </a:bodyPr>
          <a:lstStyle/>
          <a:p>
            <a:r>
              <a:rPr lang="en-US" sz="1800" b="0" strike="noStrike" spc="-1">
                <a:solidFill>
                  <a:srgbClr val="000000"/>
                </a:solidFill>
                <a:latin typeface="Arial"/>
              </a:rPr>
              <a:t>Click to edit the title text format</a:t>
            </a:r>
          </a:p>
        </p:txBody>
      </p:sp>
      <p:sp>
        <p:nvSpPr>
          <p:cNvPr id="3" name="PlaceHolder 2"/>
          <p:cNvSpPr>
            <a:spLocks noGrp="1"/>
          </p:cNvSpPr>
          <p:nvPr>
            <p:ph type="body"/>
          </p:nvPr>
        </p:nvSpPr>
        <p:spPr>
          <a:xfrm>
            <a:off x="731520" y="1925640"/>
            <a:ext cx="13167000" cy="4772520"/>
          </a:xfrm>
          <a:prstGeom prst="rect">
            <a:avLst/>
          </a:prstGeom>
          <a:noFill/>
          <a:ln w="0">
            <a:noFill/>
          </a:ln>
        </p:spPr>
        <p:txBody>
          <a:bodyPr lIns="0" tIns="0" rIns="0" bIns="0" anchor="t">
            <a:normAutofit/>
          </a:bodyPr>
          <a:lstStyle/>
          <a:p>
            <a:pPr marL="432000" indent="-324000">
              <a:lnSpc>
                <a:spcPct val="90000"/>
              </a:lnSpc>
              <a:spcBef>
                <a:spcPts val="1417"/>
              </a:spcBef>
              <a:buClr>
                <a:srgbClr val="000000"/>
              </a:buClr>
              <a:buSzPct val="45000"/>
              <a:buFont typeface="Wingdings" charset="2"/>
              <a:buChar char=""/>
            </a:pPr>
            <a:r>
              <a:rPr lang="en-US" sz="2800" b="0" strike="noStrike" spc="-1">
                <a:solidFill>
                  <a:srgbClr val="000000"/>
                </a:solidFill>
                <a:latin typeface="Arial"/>
              </a:rPr>
              <a:t>Click to edit the outline text format</a:t>
            </a:r>
          </a:p>
          <a:p>
            <a:pPr marL="864000" lvl="1" indent="-324000">
              <a:lnSpc>
                <a:spcPct val="90000"/>
              </a:lnSpc>
              <a:spcBef>
                <a:spcPts val="1134"/>
              </a:spcBef>
              <a:buClr>
                <a:srgbClr val="000000"/>
              </a:buClr>
              <a:buSzPct val="75000"/>
              <a:buFont typeface="Symbol" charset="2"/>
              <a:buChar char=""/>
            </a:pPr>
            <a:r>
              <a:rPr lang="en-US" sz="2000" b="0" strike="noStrike" spc="-1">
                <a:solidFill>
                  <a:srgbClr val="000000"/>
                </a:solidFill>
                <a:latin typeface="Arial"/>
              </a:rPr>
              <a:t>Second Outline Level</a:t>
            </a:r>
          </a:p>
          <a:p>
            <a:pPr marL="1296000" lvl="2" indent="-288000">
              <a:lnSpc>
                <a:spcPct val="90000"/>
              </a:lnSpc>
              <a:spcBef>
                <a:spcPts val="850"/>
              </a:spcBef>
              <a:buClr>
                <a:srgbClr val="000000"/>
              </a:buClr>
              <a:buSzPct val="45000"/>
              <a:buFont typeface="Wingdings" charset="2"/>
              <a:buChar char=""/>
            </a:pPr>
            <a:r>
              <a:rPr lang="en-US" sz="1800" b="0" strike="noStrike" spc="-1">
                <a:solidFill>
                  <a:srgbClr val="000000"/>
                </a:solidFill>
                <a:latin typeface="Arial"/>
              </a:rPr>
              <a:t>Third Outline Level</a:t>
            </a:r>
          </a:p>
          <a:p>
            <a:pPr marL="1728000" lvl="3" indent="-216000">
              <a:lnSpc>
                <a:spcPct val="90000"/>
              </a:lnSpc>
              <a:spcBef>
                <a:spcPts val="567"/>
              </a:spcBef>
              <a:buClr>
                <a:srgbClr val="000000"/>
              </a:buClr>
              <a:buSzPct val="75000"/>
              <a:buFont typeface="Symbol" charset="2"/>
              <a:buChar char=""/>
            </a:pPr>
            <a:r>
              <a:rPr lang="en-US" sz="1800" b="0" strike="noStrike" spc="-1">
                <a:solidFill>
                  <a:srgbClr val="000000"/>
                </a:solidFill>
                <a:latin typeface="Arial"/>
              </a:rPr>
              <a:t>Fourth Outline Level</a:t>
            </a:r>
          </a:p>
          <a:p>
            <a:pPr marL="2160000" lvl="4"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Fifth Outline Level</a:t>
            </a:r>
          </a:p>
          <a:p>
            <a:pPr marL="2592000" lvl="5"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Sixth Outline Level</a:t>
            </a:r>
          </a:p>
          <a:p>
            <a:pPr marL="3024000" lvl="6" indent="-216000">
              <a:lnSpc>
                <a:spcPct val="90000"/>
              </a:lnSpc>
              <a:spcBef>
                <a:spcPts val="283"/>
              </a:spcBef>
              <a:buClr>
                <a:srgbClr val="000000"/>
              </a:buClr>
              <a:buSzPct val="45000"/>
              <a:buFont typeface="Wingdings" charset="2"/>
              <a:buChar char=""/>
            </a:pPr>
            <a:r>
              <a:rPr lang="en-US" sz="20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 /><Relationship Id="rId2" Type="http://schemas.openxmlformats.org/officeDocument/2006/relationships/notesSlide" Target="../notesSlides/notesSlide1.xml" /><Relationship Id="rId1" Type="http://schemas.openxmlformats.org/officeDocument/2006/relationships/slideLayout" Target="../slideLayouts/slideLayout1.xml" /><Relationship Id="rId5" Type="http://schemas.openxmlformats.org/officeDocument/2006/relationships/image" Target="../media/image2.png" /><Relationship Id="rId4" Type="http://schemas.microsoft.com/office/2007/relationships/hdphoto" Target="../media/hdphoto1.wdp" /></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 /><Relationship Id="rId1" Type="http://schemas.openxmlformats.org/officeDocument/2006/relationships/slideLayout" Target="../slideLayouts/slideLayout1.xml" /></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codetuch" TargetMode="External" /><Relationship Id="rId2" Type="http://schemas.openxmlformats.org/officeDocument/2006/relationships/notesSlide" Target="../notesSlides/notesSlide11.xml" /><Relationship Id="rId1" Type="http://schemas.openxmlformats.org/officeDocument/2006/relationships/slideLayout" Target="../slideLayouts/slideLayout1.xml" /><Relationship Id="rId4" Type="http://schemas.openxmlformats.org/officeDocument/2006/relationships/image" Target="../media/image13.png" /></Relationships>
</file>

<file path=ppt/slides/_rels/slide12.xml.rels><?xml version="1.0" encoding="UTF-8" standalone="yes"?>
<Relationships xmlns="http://schemas.openxmlformats.org/package/2006/relationships"><Relationship Id="rId3" Type="http://schemas.openxmlformats.org/officeDocument/2006/relationships/image" Target="../media/image14.png" /><Relationship Id="rId2" Type="http://schemas.openxmlformats.org/officeDocument/2006/relationships/notesSlide" Target="../notesSlides/notesSlide12.xml" /><Relationship Id="rId1" Type="http://schemas.openxmlformats.org/officeDocument/2006/relationships/slideLayout" Target="../slideLayouts/slideLayout1.xml" /></Relationships>
</file>

<file path=ppt/slides/_rels/slide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2.xml" /><Relationship Id="rId1" Type="http://schemas.openxmlformats.org/officeDocument/2006/relationships/slideLayout" Target="../slideLayouts/slideLayout1.xml" /></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 /><Relationship Id="rId1" Type="http://schemas.openxmlformats.org/officeDocument/2006/relationships/slideLayout" Target="../slideLayouts/slideLayout1.xml" /></Relationships>
</file>

<file path=ppt/slides/_rels/slide4.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4.xml" /><Relationship Id="rId1" Type="http://schemas.openxmlformats.org/officeDocument/2006/relationships/slideLayout" Target="../slideLayouts/slideLayout1.xml" /><Relationship Id="rId4" Type="http://schemas.openxmlformats.org/officeDocument/2006/relationships/image" Target="../media/image5.png" /></Relationships>
</file>

<file path=ppt/slides/_rels/slide5.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5.xml" /><Relationship Id="rId1" Type="http://schemas.openxmlformats.org/officeDocument/2006/relationships/slideLayout" Target="../slideLayouts/slideLayout1.xml" /><Relationship Id="rId5" Type="http://schemas.openxmlformats.org/officeDocument/2006/relationships/image" Target="../media/image8.png" /><Relationship Id="rId4" Type="http://schemas.openxmlformats.org/officeDocument/2006/relationships/image" Target="../media/image7.png" /></Relationships>
</file>

<file path=ppt/slides/_rels/slide6.xml.rels><?xml version="1.0" encoding="UTF-8" standalone="yes"?>
<Relationships xmlns="http://schemas.openxmlformats.org/package/2006/relationships"><Relationship Id="rId3" Type="http://schemas.openxmlformats.org/officeDocument/2006/relationships/image" Target="../media/image9.png" /><Relationship Id="rId2" Type="http://schemas.openxmlformats.org/officeDocument/2006/relationships/notesSlide" Target="../notesSlides/notesSlide6.xml" /><Relationship Id="rId1" Type="http://schemas.openxmlformats.org/officeDocument/2006/relationships/slideLayout" Target="../slideLayouts/slideLayout1.xml" /></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 /><Relationship Id="rId1" Type="http://schemas.openxmlformats.org/officeDocument/2006/relationships/slideLayout" Target="../slideLayouts/slideLayout1.xml" /></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 /><Relationship Id="rId1" Type="http://schemas.openxmlformats.org/officeDocument/2006/relationships/slideLayout" Target="../slideLayouts/slideLayout1.xml" /></Relationships>
</file>

<file path=ppt/slides/_rels/slide9.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9.xml" /><Relationship Id="rId1" Type="http://schemas.openxmlformats.org/officeDocument/2006/relationships/slideLayout" Target="../slideLayouts/slideLayout1.xml" /><Relationship Id="rId5" Type="http://schemas.openxmlformats.org/officeDocument/2006/relationships/image" Target="../media/image12.png" /><Relationship Id="rId4" Type="http://schemas.openxmlformats.org/officeDocument/2006/relationships/image" Target="../media/image11.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Shape 0"/>
          <p:cNvSpPr/>
          <p:nvPr/>
        </p:nvSpPr>
        <p:spPr>
          <a:xfrm>
            <a:off x="0" y="52560"/>
            <a:ext cx="14629680" cy="8228880"/>
          </a:xfrm>
          <a:prstGeom prst="rect">
            <a:avLst/>
          </a:prstGeom>
          <a:solidFill>
            <a:srgbClr val="171B21"/>
          </a:solidFill>
          <a:ln w="0">
            <a:noFill/>
          </a:ln>
          <a:scene3d>
            <a:camera prst="orthographicFront"/>
            <a:lightRig rig="threePt" dir="t"/>
          </a:scene3d>
          <a:sp3d extrusionH="76200" contourW="12700" prstMaterial="legacyWireframe">
            <a:bevelT w="114300" prst="hardEdge"/>
            <a:extrusionClr>
              <a:schemeClr val="accent1">
                <a:lumMod val="40000"/>
                <a:lumOff val="60000"/>
              </a:schemeClr>
            </a:extrusionClr>
            <a:contourClr>
              <a:schemeClr val="tx1"/>
            </a:contourClr>
          </a:sp3d>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endParaRPr lang="en-IN" sz="1800" b="0" strike="noStrike" spc="-1" dirty="0">
              <a:ln>
                <a:gradFill>
                  <a:gsLst>
                    <a:gs pos="100000">
                      <a:schemeClr val="accent1">
                        <a:lumMod val="50000"/>
                      </a:schemeClr>
                    </a:gs>
                    <a:gs pos="92000">
                      <a:schemeClr val="accent1">
                        <a:lumMod val="75000"/>
                      </a:schemeClr>
                    </a:gs>
                    <a:gs pos="68000">
                      <a:schemeClr val="accent1">
                        <a:lumMod val="45000"/>
                        <a:lumOff val="55000"/>
                      </a:schemeClr>
                    </a:gs>
                    <a:gs pos="5000">
                      <a:schemeClr val="accent1">
                        <a:lumMod val="75000"/>
                      </a:schemeClr>
                    </a:gs>
                  </a:gsLst>
                  <a:lin ang="5400000" scaled="1"/>
                </a:gradFill>
              </a:ln>
              <a:effectLst>
                <a:reflection blurRad="76200" endPos="17000" dir="5400000" sy="-100000" algn="bl" rotWithShape="0"/>
              </a:effectLst>
              <a:latin typeface="Arial"/>
            </a:endParaRPr>
          </a:p>
          <a:p>
            <a:pPr>
              <a:lnSpc>
                <a:spcPct val="100000"/>
              </a:lnSpc>
              <a:buNone/>
            </a:pPr>
            <a:endParaRPr lang="en-IN" sz="1800" b="0" strike="noStrike" spc="-1" dirty="0">
              <a:ln>
                <a:gradFill>
                  <a:gsLst>
                    <a:gs pos="100000">
                      <a:schemeClr val="accent1">
                        <a:lumMod val="50000"/>
                      </a:schemeClr>
                    </a:gs>
                    <a:gs pos="92000">
                      <a:schemeClr val="accent1">
                        <a:lumMod val="75000"/>
                      </a:schemeClr>
                    </a:gs>
                    <a:gs pos="68000">
                      <a:schemeClr val="accent1">
                        <a:lumMod val="45000"/>
                        <a:lumOff val="55000"/>
                      </a:schemeClr>
                    </a:gs>
                    <a:gs pos="5000">
                      <a:schemeClr val="accent1">
                        <a:lumMod val="75000"/>
                      </a:schemeClr>
                    </a:gs>
                  </a:gsLst>
                  <a:lin ang="5400000" scaled="1"/>
                </a:gradFill>
              </a:ln>
              <a:effectLst>
                <a:reflection blurRad="76200" endPos="17000" dir="5400000" sy="-100000" algn="bl" rotWithShape="0"/>
              </a:effectLst>
              <a:latin typeface="Arial"/>
            </a:endParaRPr>
          </a:p>
          <a:p>
            <a:pPr>
              <a:lnSpc>
                <a:spcPct val="100000"/>
              </a:lnSpc>
              <a:buNone/>
            </a:pPr>
            <a:endParaRPr lang="en-IN" sz="1800" b="0" strike="noStrike" spc="-1" dirty="0">
              <a:ln>
                <a:gradFill>
                  <a:gsLst>
                    <a:gs pos="100000">
                      <a:schemeClr val="accent1">
                        <a:lumMod val="50000"/>
                      </a:schemeClr>
                    </a:gs>
                    <a:gs pos="92000">
                      <a:schemeClr val="accent1">
                        <a:lumMod val="75000"/>
                      </a:schemeClr>
                    </a:gs>
                    <a:gs pos="68000">
                      <a:schemeClr val="accent1">
                        <a:lumMod val="45000"/>
                        <a:lumOff val="55000"/>
                      </a:schemeClr>
                    </a:gs>
                    <a:gs pos="5000">
                      <a:schemeClr val="accent1">
                        <a:lumMod val="75000"/>
                      </a:schemeClr>
                    </a:gs>
                  </a:gsLst>
                  <a:lin ang="5400000" scaled="1"/>
                </a:gradFill>
              </a:ln>
              <a:effectLst>
                <a:reflection blurRad="76200" endPos="17000" dir="5400000" sy="-100000" algn="bl" rotWithShape="0"/>
              </a:effectLst>
              <a:latin typeface="Arial"/>
            </a:endParaRPr>
          </a:p>
          <a:p>
            <a:pPr>
              <a:lnSpc>
                <a:spcPct val="100000"/>
              </a:lnSpc>
              <a:buNone/>
            </a:pPr>
            <a:endParaRPr lang="en-IN" sz="1800" b="0" strike="noStrike" spc="-1" dirty="0">
              <a:ln>
                <a:gradFill>
                  <a:gsLst>
                    <a:gs pos="100000">
                      <a:schemeClr val="accent1">
                        <a:lumMod val="50000"/>
                      </a:schemeClr>
                    </a:gs>
                    <a:gs pos="92000">
                      <a:schemeClr val="accent1">
                        <a:lumMod val="75000"/>
                      </a:schemeClr>
                    </a:gs>
                    <a:gs pos="68000">
                      <a:schemeClr val="accent1">
                        <a:lumMod val="45000"/>
                        <a:lumOff val="55000"/>
                      </a:schemeClr>
                    </a:gs>
                    <a:gs pos="5000">
                      <a:schemeClr val="accent1">
                        <a:lumMod val="75000"/>
                      </a:schemeClr>
                    </a:gs>
                  </a:gsLst>
                  <a:lin ang="5400000" scaled="1"/>
                </a:gradFill>
              </a:ln>
              <a:effectLst>
                <a:reflection blurRad="76200" endPos="17000" dir="5400000" sy="-100000" algn="bl" rotWithShape="0"/>
              </a:effectLst>
              <a:latin typeface="Arial"/>
            </a:endParaRPr>
          </a:p>
          <a:p>
            <a:pPr>
              <a:lnSpc>
                <a:spcPct val="100000"/>
              </a:lnSpc>
              <a:buNone/>
            </a:pPr>
            <a:r>
              <a:rPr lang="en-US" sz="8800" b="0" strike="noStrike" spc="-1" dirty="0">
                <a:ln>
                  <a:gradFill>
                    <a:gsLst>
                      <a:gs pos="100000">
                        <a:schemeClr val="accent1">
                          <a:lumMod val="50000"/>
                        </a:schemeClr>
                      </a:gs>
                      <a:gs pos="92000">
                        <a:schemeClr val="accent1">
                          <a:lumMod val="75000"/>
                        </a:schemeClr>
                      </a:gs>
                      <a:gs pos="68000">
                        <a:schemeClr val="accent1">
                          <a:lumMod val="45000"/>
                          <a:lumOff val="55000"/>
                        </a:schemeClr>
                      </a:gs>
                      <a:gs pos="5000">
                        <a:schemeClr val="accent1">
                          <a:lumMod val="75000"/>
                        </a:schemeClr>
                      </a:gs>
                    </a:gsLst>
                    <a:lin ang="5400000" scaled="1"/>
                  </a:gradFill>
                </a:ln>
                <a:solidFill>
                  <a:srgbClr val="D1DCF0"/>
                </a:solidFill>
                <a:effectLst>
                  <a:reflection blurRad="76200" endPos="17000" dir="5400000" sy="-100000" algn="bl" rotWithShape="0"/>
                </a:effectLst>
                <a:latin typeface="Calibri"/>
                <a:ea typeface="DejaVu Sans"/>
              </a:rPr>
              <a:t>                           HYDROINSIGHT</a:t>
            </a:r>
            <a:endParaRPr lang="en-IN" sz="8800" b="0" strike="noStrike" spc="-1" dirty="0">
              <a:ln>
                <a:gradFill>
                  <a:gsLst>
                    <a:gs pos="100000">
                      <a:schemeClr val="accent1">
                        <a:lumMod val="50000"/>
                      </a:schemeClr>
                    </a:gs>
                    <a:gs pos="92000">
                      <a:schemeClr val="accent1">
                        <a:lumMod val="75000"/>
                      </a:schemeClr>
                    </a:gs>
                    <a:gs pos="68000">
                      <a:schemeClr val="accent1">
                        <a:lumMod val="45000"/>
                        <a:lumOff val="55000"/>
                      </a:schemeClr>
                    </a:gs>
                    <a:gs pos="5000">
                      <a:schemeClr val="accent1">
                        <a:lumMod val="75000"/>
                      </a:schemeClr>
                    </a:gs>
                  </a:gsLst>
                  <a:lin ang="5400000" scaled="1"/>
                </a:gradFill>
              </a:ln>
              <a:effectLst>
                <a:reflection blurRad="76200" endPos="17000" dir="5400000" sy="-100000" algn="bl" rotWithShape="0"/>
              </a:effectLst>
              <a:latin typeface="Arial"/>
            </a:endParaRPr>
          </a:p>
          <a:p>
            <a:pPr>
              <a:lnSpc>
                <a:spcPct val="100000"/>
              </a:lnSpc>
              <a:buNone/>
            </a:pPr>
            <a:r>
              <a:rPr lang="en-US" sz="4000" b="0" strike="noStrike" spc="-1" dirty="0">
                <a:ln>
                  <a:gradFill>
                    <a:gsLst>
                      <a:gs pos="100000">
                        <a:schemeClr val="accent1">
                          <a:lumMod val="50000"/>
                        </a:schemeClr>
                      </a:gs>
                      <a:gs pos="92000">
                        <a:schemeClr val="accent1">
                          <a:lumMod val="75000"/>
                        </a:schemeClr>
                      </a:gs>
                      <a:gs pos="68000">
                        <a:schemeClr val="accent1">
                          <a:lumMod val="45000"/>
                          <a:lumOff val="55000"/>
                        </a:schemeClr>
                      </a:gs>
                      <a:gs pos="5000">
                        <a:schemeClr val="accent1">
                          <a:lumMod val="75000"/>
                        </a:schemeClr>
                      </a:gs>
                    </a:gsLst>
                    <a:lin ang="5400000" scaled="1"/>
                  </a:gradFill>
                </a:ln>
                <a:solidFill>
                  <a:srgbClr val="D1DCF0"/>
                </a:solidFill>
                <a:effectLst>
                  <a:reflection blurRad="76200" endPos="17000" dir="5400000" sy="-100000" algn="bl" rotWithShape="0"/>
                </a:effectLst>
                <a:latin typeface="Calibri"/>
                <a:ea typeface="DejaVu Sans"/>
              </a:rPr>
              <a:t>                                                                           </a:t>
            </a:r>
            <a:r>
              <a:rPr lang="en-US" sz="3200" b="0" strike="noStrike" spc="-1" dirty="0">
                <a:ln>
                  <a:gradFill>
                    <a:gsLst>
                      <a:gs pos="100000">
                        <a:schemeClr val="accent1">
                          <a:lumMod val="50000"/>
                        </a:schemeClr>
                      </a:gs>
                      <a:gs pos="92000">
                        <a:schemeClr val="accent1">
                          <a:lumMod val="75000"/>
                        </a:schemeClr>
                      </a:gs>
                      <a:gs pos="68000">
                        <a:schemeClr val="accent1">
                          <a:lumMod val="45000"/>
                          <a:lumOff val="55000"/>
                        </a:schemeClr>
                      </a:gs>
                      <a:gs pos="5000">
                        <a:schemeClr val="accent1">
                          <a:lumMod val="75000"/>
                        </a:schemeClr>
                      </a:gs>
                    </a:gsLst>
                    <a:lin ang="5400000" scaled="1"/>
                  </a:gradFill>
                </a:ln>
                <a:solidFill>
                  <a:srgbClr val="C7D5ED"/>
                </a:solidFill>
                <a:effectLst>
                  <a:reflection blurRad="76200" endPos="17000" dir="5400000" sy="-100000" algn="bl" rotWithShape="0"/>
                </a:effectLst>
                <a:latin typeface="Calibri"/>
                <a:ea typeface="DejaVu Sans"/>
              </a:rPr>
              <a:t>SMART . WATER . TECH</a:t>
            </a:r>
            <a:endParaRPr lang="en-IN" sz="3200" b="0" strike="noStrike" spc="-1" dirty="0">
              <a:ln>
                <a:gradFill>
                  <a:gsLst>
                    <a:gs pos="100000">
                      <a:schemeClr val="accent1">
                        <a:lumMod val="50000"/>
                      </a:schemeClr>
                    </a:gs>
                    <a:gs pos="92000">
                      <a:schemeClr val="accent1">
                        <a:lumMod val="75000"/>
                      </a:schemeClr>
                    </a:gs>
                    <a:gs pos="68000">
                      <a:schemeClr val="accent1">
                        <a:lumMod val="45000"/>
                        <a:lumOff val="55000"/>
                      </a:schemeClr>
                    </a:gs>
                    <a:gs pos="5000">
                      <a:schemeClr val="accent1">
                        <a:lumMod val="75000"/>
                      </a:schemeClr>
                    </a:gs>
                  </a:gsLst>
                  <a:lin ang="5400000" scaled="1"/>
                </a:gradFill>
              </a:ln>
              <a:effectLst>
                <a:reflection blurRad="76200" endPos="17000" dir="5400000" sy="-100000" algn="bl" rotWithShape="0"/>
              </a:effectLst>
              <a:latin typeface="Arial"/>
            </a:endParaRPr>
          </a:p>
        </p:txBody>
      </p:sp>
      <p:sp>
        <p:nvSpPr>
          <p:cNvPr id="45" name="Text 2"/>
          <p:cNvSpPr/>
          <p:nvPr/>
        </p:nvSpPr>
        <p:spPr>
          <a:xfrm>
            <a:off x="833040" y="1668240"/>
            <a:ext cx="7476840" cy="249876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46" name="Text 3"/>
          <p:cNvSpPr/>
          <p:nvPr/>
        </p:nvSpPr>
        <p:spPr>
          <a:xfrm>
            <a:off x="833040" y="4501080"/>
            <a:ext cx="7476840" cy="142092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sp>
        <p:nvSpPr>
          <p:cNvPr id="47" name="Text 6"/>
          <p:cNvSpPr/>
          <p:nvPr/>
        </p:nvSpPr>
        <p:spPr>
          <a:xfrm>
            <a:off x="9527760" y="6117120"/>
            <a:ext cx="3375360" cy="8874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3061"/>
              </a:lnSpc>
              <a:buNone/>
              <a:tabLst>
                <a:tab pos="0" algn="l"/>
              </a:tabLst>
            </a:pPr>
            <a:r>
              <a:rPr lang="en-US" sz="2400" b="1" strike="noStrike" spc="-1" dirty="0">
                <a:solidFill>
                  <a:srgbClr val="2F5597"/>
                </a:solidFill>
                <a:latin typeface="Roboto"/>
                <a:ea typeface="Roboto"/>
              </a:rPr>
              <a:t>By</a:t>
            </a:r>
            <a:r>
              <a:rPr lang="en-US" sz="3600" b="1" strike="noStrike" spc="-1" dirty="0">
                <a:solidFill>
                  <a:srgbClr val="D6E5EF"/>
                </a:solidFill>
                <a:latin typeface="Roboto"/>
                <a:ea typeface="Roboto"/>
              </a:rPr>
              <a:t> </a:t>
            </a:r>
            <a:r>
              <a:rPr lang="en-US" sz="3600" b="1" i="1" strike="noStrike" spc="-1" dirty="0">
                <a:solidFill>
                  <a:srgbClr val="8FAADC"/>
                </a:solidFill>
                <a:latin typeface="Poor Richard"/>
                <a:ea typeface="Roboto"/>
              </a:rPr>
              <a:t>CODE</a:t>
            </a:r>
            <a:r>
              <a:rPr lang="en-US" sz="3600" b="1" strike="noStrike" spc="-1" dirty="0">
                <a:solidFill>
                  <a:srgbClr val="8FAADC"/>
                </a:solidFill>
                <a:latin typeface="Ravie"/>
                <a:ea typeface="Roboto"/>
              </a:rPr>
              <a:t> </a:t>
            </a:r>
            <a:r>
              <a:rPr lang="en-US" sz="3600" b="1" i="1" strike="noStrike" spc="-1" dirty="0">
                <a:solidFill>
                  <a:srgbClr val="8497B0"/>
                </a:solidFill>
                <a:latin typeface="Poor Richard"/>
                <a:ea typeface="Roboto"/>
              </a:rPr>
              <a:t>TRUCHEON</a:t>
            </a:r>
            <a:endParaRPr lang="en-IN" sz="3600" b="0" strike="noStrike" spc="-1" dirty="0">
              <a:latin typeface="Arial"/>
            </a:endParaRPr>
          </a:p>
        </p:txBody>
      </p:sp>
      <p:pic>
        <p:nvPicPr>
          <p:cNvPr id="48" name="Picture 6"/>
          <p:cNvPicPr/>
          <p:nvPr/>
        </p:nvPicPr>
        <p:blipFill>
          <a:blip r:embed="rId3">
            <a:extLst>
              <a:ext uri="{BEBA8EAE-BF5A-486C-A8C5-ECC9F3942E4B}">
                <a14:imgProps xmlns:a14="http://schemas.microsoft.com/office/drawing/2010/main">
                  <a14:imgLayer r:embed="rId4">
                    <a14:imgEffect>
                      <a14:brightnessContrast contrast="2000"/>
                    </a14:imgEffect>
                  </a14:imgLayer>
                </a14:imgProps>
              </a:ext>
            </a:extLst>
          </a:blip>
          <a:stretch/>
        </p:blipFill>
        <p:spPr>
          <a:xfrm>
            <a:off x="210960" y="3531600"/>
            <a:ext cx="8000280" cy="4500000"/>
          </a:xfrm>
          <a:prstGeom prst="rect">
            <a:avLst/>
          </a:prstGeom>
          <a:ln w="0">
            <a:solidFill>
              <a:srgbClr val="ABC0E4"/>
            </a:solidFill>
          </a:ln>
          <a:effectLst>
            <a:innerShdw blurRad="63500" dist="50800" dir="13500000">
              <a:srgbClr val="000000">
                <a:alpha val="50000"/>
              </a:srgbClr>
            </a:innerShdw>
            <a:softEdge rad="216000"/>
          </a:effectLst>
        </p:spPr>
      </p:pic>
      <p:pic>
        <p:nvPicPr>
          <p:cNvPr id="49" name="Picture 9"/>
          <p:cNvPicPr/>
          <p:nvPr/>
        </p:nvPicPr>
        <p:blipFill>
          <a:blip r:embed="rId5"/>
          <a:stretch/>
        </p:blipFill>
        <p:spPr>
          <a:xfrm>
            <a:off x="13074480" y="7005240"/>
            <a:ext cx="1555200" cy="1166040"/>
          </a:xfrm>
          <a:prstGeom prst="rect">
            <a:avLst/>
          </a:prstGeom>
          <a:ln w="0">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
          <p:cNvSpPr/>
          <p:nvPr/>
        </p:nvSpPr>
        <p:spPr>
          <a:xfrm>
            <a:off x="0" y="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dirty="0"/>
          </a:p>
        </p:txBody>
      </p:sp>
      <p:sp>
        <p:nvSpPr>
          <p:cNvPr id="143" name="Shape 2"/>
          <p:cNvSpPr/>
          <p:nvPr/>
        </p:nvSpPr>
        <p:spPr>
          <a:xfrm>
            <a:off x="720" y="720"/>
            <a:ext cx="14629680" cy="8228880"/>
          </a:xfrm>
          <a:prstGeom prst="rect">
            <a:avLst/>
          </a:prstGeom>
          <a:solidFill>
            <a:srgbClr val="202733">
              <a:alpha val="80000"/>
            </a:srgbClr>
          </a:solidFill>
          <a:ln w="0">
            <a:noFill/>
          </a:ln>
        </p:spPr>
        <p:style>
          <a:lnRef idx="0">
            <a:scrgbClr r="0" g="0" b="0"/>
          </a:lnRef>
          <a:fillRef idx="0">
            <a:scrgbClr r="0" g="0" b="0"/>
          </a:fillRef>
          <a:effectRef idx="0">
            <a:scrgbClr r="0" g="0" b="0"/>
          </a:effectRef>
          <a:fontRef idx="minor"/>
        </p:style>
        <p:txBody>
          <a:bodyPr/>
          <a:lstStyle/>
          <a:p>
            <a:endParaRPr lang="en-IN" dirty="0"/>
          </a:p>
        </p:txBody>
      </p:sp>
      <p:sp>
        <p:nvSpPr>
          <p:cNvPr id="144" name="Text 3"/>
          <p:cNvSpPr/>
          <p:nvPr/>
        </p:nvSpPr>
        <p:spPr>
          <a:xfrm>
            <a:off x="2037960" y="2890080"/>
            <a:ext cx="4443120" cy="693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5468"/>
              </a:lnSpc>
              <a:buNone/>
              <a:tabLst>
                <a:tab pos="0" algn="l"/>
              </a:tabLst>
            </a:pPr>
            <a:r>
              <a:rPr lang="en-US" sz="4370" b="0" strike="noStrike" spc="-1" dirty="0">
                <a:solidFill>
                  <a:srgbClr val="60A9FF"/>
                </a:solidFill>
                <a:latin typeface="Roboto Slab"/>
                <a:ea typeface="Roboto Slab"/>
              </a:rPr>
              <a:t> Conclusion</a:t>
            </a:r>
            <a:endParaRPr lang="en-IN" sz="4370" b="0" strike="noStrike" spc="-1" dirty="0">
              <a:latin typeface="Arial"/>
            </a:endParaRPr>
          </a:p>
        </p:txBody>
      </p:sp>
      <p:sp>
        <p:nvSpPr>
          <p:cNvPr id="145" name="Text 4"/>
          <p:cNvSpPr/>
          <p:nvPr/>
        </p:nvSpPr>
        <p:spPr>
          <a:xfrm>
            <a:off x="2037960" y="3917880"/>
            <a:ext cx="1055376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dirty="0">
                <a:solidFill>
                  <a:srgbClr val="D6E5EF"/>
                </a:solidFill>
                <a:latin typeface="Roboto"/>
                <a:ea typeface="Roboto"/>
              </a:rPr>
              <a:t>The use of digital technology to calculate water footprints in real-time offers a promising solution to the water scarcity problem. By developing an app that monitors water flow, detects leaks, and enhances water management practices, we can empower individuals, businesses, and governments to conserve water, save money, and build a sustainable future.</a:t>
            </a:r>
            <a:endParaRPr lang="en-IN" sz="2400" b="0" strike="noStrike" spc="-1" dirty="0">
              <a:latin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47" name="Shape 1"/>
          <p:cNvSpPr/>
          <p:nvPr/>
        </p:nvSpPr>
        <p:spPr>
          <a:xfrm>
            <a:off x="0" y="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ct val="100000"/>
              </a:lnSpc>
              <a:buNone/>
            </a:pPr>
            <a:endParaRPr lang="en-IN" sz="1800" b="0" strike="noStrike" spc="-1" dirty="0">
              <a:latin typeface="Arial"/>
            </a:endParaRPr>
          </a:p>
          <a:p>
            <a:pPr>
              <a:lnSpc>
                <a:spcPct val="100000"/>
              </a:lnSpc>
              <a:buNone/>
            </a:pPr>
            <a:endParaRPr lang="en-IN" sz="1800" b="0" strike="noStrike" spc="-1" dirty="0">
              <a:latin typeface="Arial"/>
            </a:endParaRPr>
          </a:p>
          <a:p>
            <a:pPr>
              <a:lnSpc>
                <a:spcPct val="100000"/>
              </a:lnSpc>
              <a:buNone/>
            </a:pPr>
            <a:r>
              <a:rPr lang="en-IN" sz="1800" b="0" strike="noStrike" spc="-1" dirty="0">
                <a:solidFill>
                  <a:srgbClr val="000000"/>
                </a:solidFill>
                <a:latin typeface="Arial"/>
                <a:ea typeface="DejaVu Sans"/>
              </a:rPr>
              <a:t>  </a:t>
            </a:r>
            <a:r>
              <a:rPr lang="en-IN" sz="5400" b="1" strike="noStrike" spc="-1" dirty="0">
                <a:solidFill>
                  <a:srgbClr val="4472C4"/>
                </a:solidFill>
                <a:latin typeface="NSimSun"/>
                <a:ea typeface="NSimSun"/>
              </a:rPr>
              <a:t>The Team</a:t>
            </a:r>
            <a:endParaRPr lang="en-IN" sz="5400" b="0" strike="noStrike" spc="-1" dirty="0">
              <a:latin typeface="Arial"/>
            </a:endParaRPr>
          </a:p>
          <a:p>
            <a:pPr>
              <a:lnSpc>
                <a:spcPct val="100000"/>
              </a:lnSpc>
              <a:buNone/>
            </a:pPr>
            <a:r>
              <a:rPr lang="en-IN" sz="4800" b="1" strike="noStrike" spc="-1" dirty="0">
                <a:solidFill>
                  <a:srgbClr val="ADB9CA"/>
                </a:solidFill>
                <a:latin typeface="NSimSun"/>
                <a:ea typeface="NSimSun"/>
              </a:rPr>
              <a:t> </a:t>
            </a:r>
            <a:r>
              <a:rPr lang="en-IN" sz="3200" spc="-1" dirty="0">
                <a:solidFill>
                  <a:srgbClr val="ADB9CA"/>
                </a:solidFill>
                <a:latin typeface="NSimSun"/>
                <a:ea typeface="NSimSun"/>
              </a:rPr>
              <a:t> 1.</a:t>
            </a:r>
            <a:r>
              <a:rPr lang="en-IN" sz="3200" b="0" strike="noStrike" spc="-1" dirty="0">
                <a:solidFill>
                  <a:srgbClr val="ADB9CA"/>
                </a:solidFill>
                <a:latin typeface="NSimSun"/>
                <a:ea typeface="NSimSun"/>
              </a:rPr>
              <a:t>Leno Simon </a:t>
            </a:r>
            <a:r>
              <a:rPr lang="en-IN" sz="3200" b="0" strike="noStrike" spc="-1" dirty="0" err="1">
                <a:solidFill>
                  <a:srgbClr val="ADB9CA"/>
                </a:solidFill>
                <a:latin typeface="NSimSun"/>
                <a:ea typeface="NSimSun"/>
              </a:rPr>
              <a:t>Ananad</a:t>
            </a:r>
            <a:endParaRPr lang="en-IN" sz="3200" b="0" strike="noStrike" spc="-1" dirty="0">
              <a:latin typeface="Arial"/>
            </a:endParaRPr>
          </a:p>
          <a:p>
            <a:pPr>
              <a:lnSpc>
                <a:spcPct val="100000"/>
              </a:lnSpc>
              <a:buNone/>
            </a:pPr>
            <a:r>
              <a:rPr lang="en-IN" sz="3200" b="0" strike="noStrike" spc="-1" dirty="0">
                <a:solidFill>
                  <a:srgbClr val="ADB9CA"/>
                </a:solidFill>
                <a:latin typeface="NSimSun"/>
                <a:ea typeface="NSimSun"/>
              </a:rPr>
              <a:t>  2.Leonard K.B</a:t>
            </a:r>
            <a:endParaRPr lang="en-IN" sz="3200" b="0" strike="noStrike" spc="-1" dirty="0">
              <a:latin typeface="Arial"/>
            </a:endParaRPr>
          </a:p>
          <a:p>
            <a:pPr>
              <a:lnSpc>
                <a:spcPct val="100000"/>
              </a:lnSpc>
              <a:buNone/>
            </a:pPr>
            <a:r>
              <a:rPr lang="en-IN" sz="3200" b="0" strike="noStrike" spc="-1" dirty="0">
                <a:solidFill>
                  <a:srgbClr val="ADB9CA"/>
                </a:solidFill>
                <a:latin typeface="NSimSun"/>
                <a:ea typeface="NSimSun"/>
              </a:rPr>
              <a:t>  3.Manu K.B</a:t>
            </a:r>
            <a:endParaRPr lang="en-IN" sz="3200" b="0" strike="noStrike" spc="-1" dirty="0">
              <a:latin typeface="Arial"/>
            </a:endParaRPr>
          </a:p>
          <a:p>
            <a:pPr>
              <a:lnSpc>
                <a:spcPct val="100000"/>
              </a:lnSpc>
              <a:buNone/>
            </a:pPr>
            <a:r>
              <a:rPr lang="en-IN" sz="3200" b="0" strike="noStrike" spc="-1" dirty="0">
                <a:solidFill>
                  <a:srgbClr val="ADB9CA"/>
                </a:solidFill>
                <a:latin typeface="NSimSun"/>
                <a:ea typeface="NSimSun"/>
              </a:rPr>
              <a:t>  4.Manuel Siju</a:t>
            </a:r>
            <a:endParaRPr lang="en-IN" sz="3200" b="0" strike="noStrike" spc="-1" dirty="0">
              <a:latin typeface="Arial"/>
            </a:endParaRPr>
          </a:p>
          <a:p>
            <a:pPr>
              <a:lnSpc>
                <a:spcPct val="100000"/>
              </a:lnSpc>
              <a:buNone/>
            </a:pPr>
            <a:r>
              <a:rPr lang="en-IN" sz="3200" b="0" strike="noStrike" spc="-1" dirty="0">
                <a:solidFill>
                  <a:srgbClr val="ADB9CA"/>
                </a:solidFill>
                <a:latin typeface="NSimSun"/>
                <a:ea typeface="NSimSun"/>
              </a:rPr>
              <a:t>  5.Neha Paulson</a:t>
            </a:r>
            <a:endParaRPr lang="en-IN" sz="3200" b="0" strike="noStrike" spc="-1" dirty="0">
              <a:latin typeface="Arial"/>
            </a:endParaRPr>
          </a:p>
          <a:p>
            <a:pPr>
              <a:lnSpc>
                <a:spcPct val="100000"/>
              </a:lnSpc>
              <a:buNone/>
            </a:pPr>
            <a:r>
              <a:rPr lang="en-IN" sz="3200" b="0" strike="noStrike" spc="-1" dirty="0">
                <a:solidFill>
                  <a:srgbClr val="ADB9CA"/>
                </a:solidFill>
                <a:latin typeface="NSimSun"/>
                <a:ea typeface="NSimSun"/>
              </a:rPr>
              <a:t>  6.Neha </a:t>
            </a:r>
            <a:r>
              <a:rPr lang="en-IN" sz="3200" b="0" strike="noStrike" spc="-1" dirty="0" err="1">
                <a:solidFill>
                  <a:srgbClr val="ADB9CA"/>
                </a:solidFill>
                <a:latin typeface="NSimSun"/>
                <a:ea typeface="NSimSun"/>
              </a:rPr>
              <a:t>Shaju</a:t>
            </a:r>
            <a:r>
              <a:rPr lang="en-IN" sz="3200" b="0" strike="noStrike" spc="-1" dirty="0">
                <a:solidFill>
                  <a:srgbClr val="ADB9CA"/>
                </a:solidFill>
                <a:latin typeface="NSimSun"/>
                <a:ea typeface="NSimSun"/>
              </a:rPr>
              <a:t>                                                   </a:t>
            </a:r>
            <a:endParaRPr lang="en-IN" sz="3200" b="0" strike="noStrike" spc="-1" dirty="0">
              <a:latin typeface="Arial"/>
            </a:endParaRPr>
          </a:p>
          <a:p>
            <a:pPr>
              <a:lnSpc>
                <a:spcPct val="100000"/>
              </a:lnSpc>
              <a:buNone/>
            </a:pPr>
            <a:r>
              <a:rPr lang="en-IN" sz="3200" b="0" strike="noStrike" spc="-1" dirty="0">
                <a:solidFill>
                  <a:srgbClr val="ADB9CA"/>
                </a:solidFill>
                <a:latin typeface="NSimSun"/>
                <a:ea typeface="NSimSun"/>
              </a:rPr>
              <a:t>                                           </a:t>
            </a:r>
            <a:r>
              <a:rPr lang="en-IN" sz="3600" b="0" strike="noStrike" spc="-1" dirty="0" err="1">
                <a:solidFill>
                  <a:srgbClr val="ADB9CA"/>
                </a:solidFill>
                <a:latin typeface="Consolas"/>
                <a:ea typeface="NSimSun"/>
              </a:rPr>
              <a:t>team.code.truncheon</a:t>
            </a:r>
            <a:endParaRPr lang="en-IN" sz="3600" b="0" strike="noStrike" spc="-1" dirty="0">
              <a:latin typeface="Arial"/>
            </a:endParaRPr>
          </a:p>
          <a:p>
            <a:pPr>
              <a:lnSpc>
                <a:spcPct val="100000"/>
              </a:lnSpc>
              <a:buNone/>
            </a:pPr>
            <a:r>
              <a:rPr lang="en-IN" sz="3600" b="0" strike="noStrike" spc="-1" dirty="0">
                <a:solidFill>
                  <a:srgbClr val="ADB9CA"/>
                </a:solidFill>
                <a:latin typeface="Consolas"/>
                <a:ea typeface="NSimSun"/>
              </a:rPr>
              <a:t>                                       find us at:</a:t>
            </a:r>
            <a:endParaRPr lang="en-IN" sz="3600" b="0" strike="noStrike" spc="-1" dirty="0">
              <a:latin typeface="Arial"/>
            </a:endParaRPr>
          </a:p>
          <a:p>
            <a:pPr>
              <a:lnSpc>
                <a:spcPct val="100000"/>
              </a:lnSpc>
              <a:buNone/>
            </a:pPr>
            <a:r>
              <a:rPr lang="en-IN" sz="3600" b="0" strike="noStrike" spc="-1" dirty="0">
                <a:solidFill>
                  <a:srgbClr val="ADB9CA"/>
                </a:solidFill>
                <a:latin typeface="Consolas"/>
                <a:ea typeface="NSimSun"/>
              </a:rPr>
              <a:t>                                  </a:t>
            </a:r>
            <a:r>
              <a:rPr lang="en-IN" sz="2800" b="0" u="sng" strike="noStrike" spc="-1" dirty="0">
                <a:solidFill>
                  <a:srgbClr val="85C1FC"/>
                </a:solidFill>
                <a:uFillTx/>
                <a:latin typeface="Consolas"/>
                <a:ea typeface="NSimSun"/>
                <a:hlinkClick r:id="rId3"/>
              </a:rPr>
              <a:t>https://github.com/codetuch</a:t>
            </a:r>
            <a:endParaRPr lang="en-IN" sz="2800" b="0" strike="noStrike" spc="-1" dirty="0">
              <a:latin typeface="Arial"/>
            </a:endParaRPr>
          </a:p>
          <a:p>
            <a:pPr>
              <a:lnSpc>
                <a:spcPct val="100000"/>
              </a:lnSpc>
              <a:buNone/>
            </a:pPr>
            <a:r>
              <a:rPr lang="en-IN" sz="2800" b="0" strike="noStrike" spc="-1" dirty="0">
                <a:solidFill>
                  <a:srgbClr val="ADB9CA"/>
                </a:solidFill>
                <a:latin typeface="Consolas"/>
                <a:ea typeface="NSimSun"/>
              </a:rPr>
              <a:t>                                                    </a:t>
            </a:r>
            <a:endParaRPr lang="en-IN" sz="2800" b="0" strike="noStrike" spc="-1" dirty="0">
              <a:latin typeface="Arial"/>
            </a:endParaRPr>
          </a:p>
        </p:txBody>
      </p:sp>
      <p:sp>
        <p:nvSpPr>
          <p:cNvPr id="148" name="Text 3"/>
          <p:cNvSpPr/>
          <p:nvPr/>
        </p:nvSpPr>
        <p:spPr>
          <a:xfrm>
            <a:off x="2037960" y="2890080"/>
            <a:ext cx="4443120" cy="69372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pic>
        <p:nvPicPr>
          <p:cNvPr id="149" name="Picture 2"/>
          <p:cNvPicPr/>
          <p:nvPr/>
        </p:nvPicPr>
        <p:blipFill>
          <a:blip r:embed="rId4"/>
          <a:stretch/>
        </p:blipFill>
        <p:spPr>
          <a:xfrm>
            <a:off x="8365680" y="321120"/>
            <a:ext cx="5572440" cy="4179240"/>
          </a:xfrm>
          <a:prstGeom prst="rect">
            <a:avLst/>
          </a:prstGeom>
          <a:ln w="0">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0"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41" name="Shape 1"/>
          <p:cNvSpPr/>
          <p:nvPr/>
        </p:nvSpPr>
        <p:spPr>
          <a:xfrm>
            <a:off x="0" y="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a:p>
        </p:txBody>
      </p:sp>
      <p:pic>
        <p:nvPicPr>
          <p:cNvPr id="142" name="Image 0" descr="preencoded.png"/>
          <p:cNvPicPr/>
          <p:nvPr/>
        </p:nvPicPr>
        <p:blipFill>
          <a:blip r:embed="rId3"/>
          <a:stretch/>
        </p:blipFill>
        <p:spPr>
          <a:xfrm>
            <a:off x="0" y="0"/>
            <a:ext cx="14629680" cy="8228880"/>
          </a:xfrm>
          <a:prstGeom prst="rect">
            <a:avLst/>
          </a:prstGeom>
          <a:ln w="0">
            <a:noFill/>
          </a:ln>
        </p:spPr>
      </p:pic>
      <p:sp>
        <p:nvSpPr>
          <p:cNvPr id="143" name="Shape 2"/>
          <p:cNvSpPr/>
          <p:nvPr/>
        </p:nvSpPr>
        <p:spPr>
          <a:xfrm>
            <a:off x="0" y="0"/>
            <a:ext cx="14629680" cy="8228880"/>
          </a:xfrm>
          <a:prstGeom prst="rect">
            <a:avLst/>
          </a:prstGeom>
          <a:solidFill>
            <a:srgbClr val="202733">
              <a:alpha val="80000"/>
            </a:srgbClr>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44" name="Text 3"/>
          <p:cNvSpPr/>
          <p:nvPr/>
        </p:nvSpPr>
        <p:spPr>
          <a:xfrm>
            <a:off x="2099732" y="1789414"/>
            <a:ext cx="4381347" cy="693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5468"/>
              </a:lnSpc>
              <a:buNone/>
              <a:tabLst>
                <a:tab pos="0" algn="l"/>
              </a:tabLst>
            </a:pPr>
            <a:r>
              <a:rPr lang="en-US" sz="4370" b="0" strike="noStrike" spc="-1" dirty="0">
                <a:solidFill>
                  <a:srgbClr val="60A9FF"/>
                </a:solidFill>
                <a:latin typeface="Roboto Slab"/>
                <a:ea typeface="Roboto Slab"/>
              </a:rPr>
              <a:t>Reference</a:t>
            </a:r>
            <a:endParaRPr lang="en-IN" sz="4370" b="0" strike="noStrike" spc="-1" dirty="0">
              <a:latin typeface="Arial"/>
            </a:endParaRPr>
          </a:p>
        </p:txBody>
      </p:sp>
      <p:sp>
        <p:nvSpPr>
          <p:cNvPr id="145" name="Text 4"/>
          <p:cNvSpPr/>
          <p:nvPr/>
        </p:nvSpPr>
        <p:spPr>
          <a:xfrm>
            <a:off x="1648493" y="3003480"/>
            <a:ext cx="1055376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marL="342900" indent="-342900">
              <a:lnSpc>
                <a:spcPts val="2798"/>
              </a:lnSpc>
              <a:buFont typeface="Arial" panose="020B0604020202020204" pitchFamily="34" charset="0"/>
              <a:buChar char="•"/>
              <a:tabLst>
                <a:tab pos="0" algn="l"/>
              </a:tabLst>
            </a:pPr>
            <a:r>
              <a:rPr lang="en-GB" sz="2800" spc="-1" dirty="0" err="1">
                <a:solidFill>
                  <a:schemeClr val="accent1">
                    <a:lumMod val="40000"/>
                    <a:lumOff val="60000"/>
                  </a:schemeClr>
                </a:solidFill>
                <a:latin typeface="Calibri" panose="020F0502020204030204" pitchFamily="34" charset="0"/>
                <a:cs typeface="Calibri" panose="020F0502020204030204" pitchFamily="34" charset="0"/>
              </a:rPr>
              <a:t>blahblahblah</a:t>
            </a:r>
            <a:endParaRPr lang="en-GB" sz="2800" spc="-1" dirty="0">
              <a:solidFill>
                <a:schemeClr val="accent1">
                  <a:lumMod val="40000"/>
                  <a:lumOff val="60000"/>
                </a:schemeClr>
              </a:solidFill>
              <a:latin typeface="Calibri" panose="020F0502020204030204" pitchFamily="34" charset="0"/>
              <a:cs typeface="Calibri" panose="020F0502020204030204" pitchFamily="34" charset="0"/>
            </a:endParaRPr>
          </a:p>
          <a:p>
            <a:pPr>
              <a:lnSpc>
                <a:spcPts val="2798"/>
              </a:lnSpc>
              <a:tabLst>
                <a:tab pos="0" algn="l"/>
              </a:tabLst>
            </a:pPr>
            <a:endParaRPr lang="en-GB" sz="2800" spc="-1" dirty="0">
              <a:solidFill>
                <a:schemeClr val="accent1">
                  <a:lumMod val="40000"/>
                  <a:lumOff val="60000"/>
                </a:schemeClr>
              </a:solidFill>
              <a:latin typeface="Calibri" panose="020F0502020204030204" pitchFamily="34" charset="0"/>
              <a:cs typeface="Calibri" panose="020F0502020204030204" pitchFamily="34" charset="0"/>
            </a:endParaRPr>
          </a:p>
          <a:p>
            <a:pPr marL="342900" indent="-342900">
              <a:lnSpc>
                <a:spcPts val="2798"/>
              </a:lnSpc>
              <a:buFont typeface="Arial" panose="020B0604020202020204" pitchFamily="34" charset="0"/>
              <a:buChar char="•"/>
              <a:tabLst>
                <a:tab pos="0" algn="l"/>
              </a:tabLst>
            </a:pPr>
            <a:r>
              <a:rPr lang="en-GB" sz="2800" spc="-1" dirty="0" err="1">
                <a:solidFill>
                  <a:schemeClr val="accent1">
                    <a:lumMod val="40000"/>
                    <a:lumOff val="60000"/>
                  </a:schemeClr>
                </a:solidFill>
                <a:latin typeface="Calibri" panose="020F0502020204030204" pitchFamily="34" charset="0"/>
                <a:cs typeface="Calibri" panose="020F0502020204030204" pitchFamily="34" charset="0"/>
              </a:rPr>
              <a:t>blahblahblah</a:t>
            </a:r>
            <a:endParaRPr lang="en-GB" sz="2800" spc="-1" dirty="0">
              <a:solidFill>
                <a:schemeClr val="accent1">
                  <a:lumMod val="40000"/>
                  <a:lumOff val="60000"/>
                </a:schemeClr>
              </a:solidFill>
              <a:latin typeface="Calibri" panose="020F0502020204030204" pitchFamily="34" charset="0"/>
              <a:cs typeface="Calibri" panose="020F0502020204030204" pitchFamily="34" charset="0"/>
            </a:endParaRPr>
          </a:p>
          <a:p>
            <a:pPr marL="342900" indent="-342900">
              <a:lnSpc>
                <a:spcPts val="2798"/>
              </a:lnSpc>
              <a:buFont typeface="Arial" panose="020B0604020202020204" pitchFamily="34" charset="0"/>
              <a:buChar char="•"/>
              <a:tabLst>
                <a:tab pos="0" algn="l"/>
              </a:tabLst>
            </a:pPr>
            <a:endParaRPr lang="en-IN" sz="2800" b="0" strike="noStrike" spc="-1" dirty="0">
              <a:solidFill>
                <a:schemeClr val="accent1">
                  <a:lumMod val="40000"/>
                  <a:lumOff val="60000"/>
                </a:schemeClr>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323140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51" name="Shape 1"/>
          <p:cNvSpPr/>
          <p:nvPr/>
        </p:nvSpPr>
        <p:spPr>
          <a:xfrm>
            <a:off x="0" y="-360360"/>
            <a:ext cx="14629680" cy="858924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52" name="Text 2"/>
          <p:cNvSpPr/>
          <p:nvPr/>
        </p:nvSpPr>
        <p:spPr>
          <a:xfrm>
            <a:off x="833040" y="1668240"/>
            <a:ext cx="7476840" cy="24987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6562"/>
              </a:lnSpc>
              <a:buNone/>
              <a:tabLst>
                <a:tab pos="0" algn="l"/>
              </a:tabLst>
            </a:pPr>
            <a:r>
              <a:rPr lang="en-US" sz="4370" b="0" strike="noStrike" spc="-1">
                <a:solidFill>
                  <a:srgbClr val="2E75B6"/>
                </a:solidFill>
                <a:latin typeface="Roboto Slab"/>
                <a:ea typeface="Roboto Slab"/>
              </a:rPr>
              <a:t>INTRODUCTION</a:t>
            </a:r>
            <a:endParaRPr lang="en-IN" sz="4370" b="0" strike="noStrike" spc="-1">
              <a:latin typeface="Arial"/>
            </a:endParaRPr>
          </a:p>
        </p:txBody>
      </p:sp>
      <p:sp>
        <p:nvSpPr>
          <p:cNvPr id="53" name="Text 3"/>
          <p:cNvSpPr/>
          <p:nvPr/>
        </p:nvSpPr>
        <p:spPr>
          <a:xfrm>
            <a:off x="768600" y="3585960"/>
            <a:ext cx="747684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Water scarcity is a growing problem worldwide, with the average person's water footprint reaching 1,385 cubic meters per year. To tackle this issue, we propose harnessing the power of digital technology and developing an innovative app.</a:t>
            </a:r>
            <a:endParaRPr lang="en-IN" sz="2400" b="0" strike="noStrike" spc="-1">
              <a:latin typeface="Arial"/>
            </a:endParaRPr>
          </a:p>
        </p:txBody>
      </p:sp>
      <p:sp>
        <p:nvSpPr>
          <p:cNvPr id="54" name="Text 5"/>
          <p:cNvSpPr/>
          <p:nvPr/>
        </p:nvSpPr>
        <p:spPr>
          <a:xfrm>
            <a:off x="946080" y="6184080"/>
            <a:ext cx="128880" cy="365040"/>
          </a:xfrm>
          <a:prstGeom prst="rect">
            <a:avLst/>
          </a:prstGeom>
          <a:noFill/>
          <a:ln w="0">
            <a:noFill/>
          </a:ln>
        </p:spPr>
        <p:style>
          <a:lnRef idx="0">
            <a:scrgbClr r="0" g="0" b="0"/>
          </a:lnRef>
          <a:fillRef idx="0">
            <a:scrgbClr r="0" g="0" b="0"/>
          </a:fillRef>
          <a:effectRef idx="0">
            <a:scrgbClr r="0" g="0" b="0"/>
          </a:effectRef>
          <a:fontRef idx="minor"/>
        </p:style>
        <p:txBody>
          <a:bodyPr/>
          <a:lstStyle/>
          <a:p>
            <a:endParaRPr lang="en-IN"/>
          </a:p>
        </p:txBody>
      </p:sp>
      <p:pic>
        <p:nvPicPr>
          <p:cNvPr id="55" name="Image 0" descr="preencoded.png"/>
          <p:cNvPicPr/>
          <p:nvPr/>
        </p:nvPicPr>
        <p:blipFill>
          <a:blip r:embed="rId3"/>
          <a:stretch/>
        </p:blipFill>
        <p:spPr>
          <a:xfrm>
            <a:off x="8910360" y="-360360"/>
            <a:ext cx="5725800" cy="8589240"/>
          </a:xfrm>
          <a:prstGeom prst="rect">
            <a:avLst/>
          </a:prstGeom>
          <a:ln w="0">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57" name="Shape 1"/>
          <p:cNvSpPr/>
          <p:nvPr/>
        </p:nvSpPr>
        <p:spPr>
          <a:xfrm>
            <a:off x="0" y="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58" name="Text 2"/>
          <p:cNvSpPr/>
          <p:nvPr/>
        </p:nvSpPr>
        <p:spPr>
          <a:xfrm>
            <a:off x="2037960" y="1826640"/>
            <a:ext cx="10530000" cy="693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5468"/>
              </a:lnSpc>
              <a:buNone/>
              <a:tabLst>
                <a:tab pos="0" algn="l"/>
              </a:tabLst>
            </a:pPr>
            <a:r>
              <a:rPr lang="en-US" sz="4370" b="0" strike="noStrike" spc="-1">
                <a:solidFill>
                  <a:srgbClr val="60A9FF"/>
                </a:solidFill>
                <a:latin typeface="Roboto Slab"/>
                <a:ea typeface="Roboto Slab"/>
              </a:rPr>
              <a:t>Calculating Water Footprints Made Easy</a:t>
            </a:r>
            <a:endParaRPr lang="en-IN" sz="4370" b="0" strike="noStrike" spc="-1">
              <a:latin typeface="Arial"/>
            </a:endParaRPr>
          </a:p>
        </p:txBody>
      </p:sp>
      <p:sp>
        <p:nvSpPr>
          <p:cNvPr id="59" name="Text 3"/>
          <p:cNvSpPr/>
          <p:nvPr/>
        </p:nvSpPr>
        <p:spPr>
          <a:xfrm>
            <a:off x="2037960" y="3076560"/>
            <a:ext cx="2665440" cy="4158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3280"/>
              </a:lnSpc>
              <a:buNone/>
              <a:tabLst>
                <a:tab pos="0" algn="l"/>
              </a:tabLst>
            </a:pPr>
            <a:r>
              <a:rPr lang="en-US" sz="2620" b="0" strike="noStrike" spc="-1">
                <a:solidFill>
                  <a:srgbClr val="60A9FF"/>
                </a:solidFill>
                <a:latin typeface="Roboto Slab"/>
                <a:ea typeface="Roboto Slab"/>
              </a:rPr>
              <a:t>The Problem</a:t>
            </a:r>
            <a:endParaRPr lang="en-IN" sz="2620" b="0" strike="noStrike" spc="-1">
              <a:latin typeface="Arial"/>
            </a:endParaRPr>
          </a:p>
        </p:txBody>
      </p:sp>
      <p:sp>
        <p:nvSpPr>
          <p:cNvPr id="60" name="Text 4"/>
          <p:cNvSpPr/>
          <p:nvPr/>
        </p:nvSpPr>
        <p:spPr>
          <a:xfrm>
            <a:off x="2037960" y="3715200"/>
            <a:ext cx="3155760" cy="2131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Measuring individual water footprints accurately has always been a challenge, especially with varying water usage across different products.</a:t>
            </a:r>
            <a:endParaRPr lang="en-IN" sz="2400" b="0" strike="noStrike" spc="-1">
              <a:latin typeface="Arial"/>
            </a:endParaRPr>
          </a:p>
        </p:txBody>
      </p:sp>
      <p:sp>
        <p:nvSpPr>
          <p:cNvPr id="61" name="Text 5"/>
          <p:cNvSpPr/>
          <p:nvPr/>
        </p:nvSpPr>
        <p:spPr>
          <a:xfrm>
            <a:off x="5743800" y="3076560"/>
            <a:ext cx="2665440" cy="4158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3280"/>
              </a:lnSpc>
              <a:buNone/>
              <a:tabLst>
                <a:tab pos="0" algn="l"/>
              </a:tabLst>
            </a:pPr>
            <a:r>
              <a:rPr lang="en-US" sz="2620" b="0" strike="noStrike" spc="-1">
                <a:solidFill>
                  <a:srgbClr val="60A9FF"/>
                </a:solidFill>
                <a:latin typeface="Roboto Slab"/>
                <a:ea typeface="Roboto Slab"/>
              </a:rPr>
              <a:t>The Solution</a:t>
            </a:r>
            <a:endParaRPr lang="en-IN" sz="2620" b="0" strike="noStrike" spc="-1">
              <a:latin typeface="Arial"/>
            </a:endParaRPr>
          </a:p>
        </p:txBody>
      </p:sp>
      <p:sp>
        <p:nvSpPr>
          <p:cNvPr id="62" name="Text 6"/>
          <p:cNvSpPr/>
          <p:nvPr/>
        </p:nvSpPr>
        <p:spPr>
          <a:xfrm>
            <a:off x="5743800" y="3715200"/>
            <a:ext cx="3155760" cy="21315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Our app utilizes digital technology to calculate and track water footprints, making it effortless for individuals to understand and manage their water usage</a:t>
            </a:r>
            <a:r>
              <a:rPr lang="en-US" sz="1750" b="0" strike="noStrike" spc="-1">
                <a:solidFill>
                  <a:srgbClr val="D6E5EF"/>
                </a:solidFill>
                <a:latin typeface="Roboto"/>
                <a:ea typeface="Roboto"/>
              </a:rPr>
              <a:t>.</a:t>
            </a:r>
            <a:endParaRPr lang="en-IN" sz="1750" b="0" strike="noStrike" spc="-1">
              <a:latin typeface="Arial"/>
            </a:endParaRPr>
          </a:p>
        </p:txBody>
      </p:sp>
      <p:sp>
        <p:nvSpPr>
          <p:cNvPr id="63" name="Text 7"/>
          <p:cNvSpPr/>
          <p:nvPr/>
        </p:nvSpPr>
        <p:spPr>
          <a:xfrm>
            <a:off x="9450000" y="3076560"/>
            <a:ext cx="2665440" cy="4158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3280"/>
              </a:lnSpc>
              <a:buNone/>
              <a:tabLst>
                <a:tab pos="0" algn="l"/>
              </a:tabLst>
            </a:pPr>
            <a:r>
              <a:rPr lang="en-US" sz="2620" b="0" strike="noStrike" spc="-1">
                <a:solidFill>
                  <a:srgbClr val="60A9FF"/>
                </a:solidFill>
                <a:latin typeface="Roboto Slab"/>
                <a:ea typeface="Roboto Slab"/>
              </a:rPr>
              <a:t>The Benefits</a:t>
            </a:r>
            <a:endParaRPr lang="en-IN" sz="2620" b="0" strike="noStrike" spc="-1">
              <a:latin typeface="Arial"/>
            </a:endParaRPr>
          </a:p>
        </p:txBody>
      </p:sp>
      <p:sp>
        <p:nvSpPr>
          <p:cNvPr id="64" name="Text 8"/>
          <p:cNvSpPr/>
          <p:nvPr/>
        </p:nvSpPr>
        <p:spPr>
          <a:xfrm>
            <a:off x="9450000" y="3715200"/>
            <a:ext cx="3155760" cy="2487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With the app, users can reduce their water footprint, detect leaks, and identify other potential issues in water systems. This not only saves water but also helps save money in the long run</a:t>
            </a:r>
            <a:r>
              <a:rPr lang="en-US" sz="1750" b="0" strike="noStrike" spc="-1">
                <a:solidFill>
                  <a:srgbClr val="D6E5EF"/>
                </a:solidFill>
                <a:latin typeface="Roboto"/>
                <a:ea typeface="Roboto"/>
              </a:rPr>
              <a:t>.</a:t>
            </a:r>
            <a:endParaRPr lang="en-IN" sz="1750" b="0" strike="noStrike" spc="-1">
              <a:latin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66" name="Shape 1"/>
          <p:cNvSpPr/>
          <p:nvPr/>
        </p:nvSpPr>
        <p:spPr>
          <a:xfrm>
            <a:off x="0" y="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67" name="Text 2"/>
          <p:cNvSpPr/>
          <p:nvPr/>
        </p:nvSpPr>
        <p:spPr>
          <a:xfrm>
            <a:off x="833040" y="1253160"/>
            <a:ext cx="4723560" cy="693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5468"/>
              </a:lnSpc>
              <a:buNone/>
              <a:tabLst>
                <a:tab pos="0" algn="l"/>
              </a:tabLst>
            </a:pPr>
            <a:r>
              <a:rPr lang="en-US" sz="4370" b="0" strike="noStrike" spc="-1">
                <a:solidFill>
                  <a:srgbClr val="60A9FF"/>
                </a:solidFill>
                <a:latin typeface="Roboto Slab"/>
                <a:ea typeface="Roboto Slab"/>
              </a:rPr>
              <a:t>Challenges Ahead</a:t>
            </a:r>
            <a:endParaRPr lang="en-IN" sz="4370" b="0" strike="noStrike" spc="-1">
              <a:latin typeface="Arial"/>
            </a:endParaRPr>
          </a:p>
        </p:txBody>
      </p:sp>
      <p:sp>
        <p:nvSpPr>
          <p:cNvPr id="68" name="Shape 3"/>
          <p:cNvSpPr/>
          <p:nvPr/>
        </p:nvSpPr>
        <p:spPr>
          <a:xfrm>
            <a:off x="833040" y="2454480"/>
            <a:ext cx="499320" cy="499320"/>
          </a:xfrm>
          <a:prstGeom prst="roundRect">
            <a:avLst>
              <a:gd name="adj" fmla="val 26667"/>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69" name="Text 4"/>
          <p:cNvSpPr/>
          <p:nvPr/>
        </p:nvSpPr>
        <p:spPr>
          <a:xfrm>
            <a:off x="1014480" y="2495880"/>
            <a:ext cx="136440" cy="4158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buNone/>
              <a:tabLst>
                <a:tab pos="0" algn="l"/>
              </a:tabLst>
            </a:pPr>
            <a:r>
              <a:rPr lang="en-US" sz="2620" b="0" strike="noStrike" spc="-1">
                <a:solidFill>
                  <a:srgbClr val="60A9FF"/>
                </a:solidFill>
                <a:latin typeface="Roboto Slab"/>
                <a:ea typeface="Roboto Slab"/>
              </a:rPr>
              <a:t>1</a:t>
            </a:r>
            <a:endParaRPr lang="en-IN" sz="2620" b="0" strike="noStrike" spc="-1">
              <a:latin typeface="Arial"/>
            </a:endParaRPr>
          </a:p>
        </p:txBody>
      </p:sp>
      <p:sp>
        <p:nvSpPr>
          <p:cNvPr id="70" name="Text 5"/>
          <p:cNvSpPr/>
          <p:nvPr/>
        </p:nvSpPr>
        <p:spPr>
          <a:xfrm>
            <a:off x="1555200" y="2530800"/>
            <a:ext cx="2904840" cy="693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Accuracy and Reliability</a:t>
            </a:r>
            <a:endParaRPr lang="en-IN" sz="2800" b="0" strike="noStrike" spc="-1">
              <a:latin typeface="Arial"/>
            </a:endParaRPr>
          </a:p>
        </p:txBody>
      </p:sp>
      <p:sp>
        <p:nvSpPr>
          <p:cNvPr id="71" name="Text 6"/>
          <p:cNvSpPr/>
          <p:nvPr/>
        </p:nvSpPr>
        <p:spPr>
          <a:xfrm>
            <a:off x="1555200" y="3447360"/>
            <a:ext cx="290484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Ensuring the app provides accurate and reliable data is crucial to its success and user adoption</a:t>
            </a:r>
            <a:r>
              <a:rPr lang="en-US" sz="1750" b="0" strike="noStrike" spc="-1">
                <a:solidFill>
                  <a:srgbClr val="D6E5EF"/>
                </a:solidFill>
                <a:latin typeface="Roboto"/>
                <a:ea typeface="Roboto"/>
              </a:rPr>
              <a:t>.</a:t>
            </a:r>
            <a:endParaRPr lang="en-IN" sz="1750" b="0" strike="noStrike" spc="-1">
              <a:latin typeface="Arial"/>
            </a:endParaRPr>
          </a:p>
        </p:txBody>
      </p:sp>
      <p:sp>
        <p:nvSpPr>
          <p:cNvPr id="72" name="Shape 7"/>
          <p:cNvSpPr/>
          <p:nvPr/>
        </p:nvSpPr>
        <p:spPr>
          <a:xfrm>
            <a:off x="4683240" y="2454480"/>
            <a:ext cx="499320" cy="499320"/>
          </a:xfrm>
          <a:prstGeom prst="roundRect">
            <a:avLst>
              <a:gd name="adj" fmla="val 26667"/>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73" name="Text 8"/>
          <p:cNvSpPr/>
          <p:nvPr/>
        </p:nvSpPr>
        <p:spPr>
          <a:xfrm>
            <a:off x="4841640" y="2495880"/>
            <a:ext cx="182160" cy="4158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buNone/>
              <a:tabLst>
                <a:tab pos="0" algn="l"/>
              </a:tabLst>
            </a:pPr>
            <a:r>
              <a:rPr lang="en-US" sz="2620" b="0" strike="noStrike" spc="-1">
                <a:solidFill>
                  <a:srgbClr val="60A9FF"/>
                </a:solidFill>
                <a:latin typeface="Roboto Slab"/>
                <a:ea typeface="Roboto Slab"/>
              </a:rPr>
              <a:t>2</a:t>
            </a:r>
            <a:endParaRPr lang="en-IN" sz="2620" b="0" strike="noStrike" spc="-1">
              <a:latin typeface="Arial"/>
            </a:endParaRPr>
          </a:p>
        </p:txBody>
      </p:sp>
      <p:sp>
        <p:nvSpPr>
          <p:cNvPr id="74" name="Text 9"/>
          <p:cNvSpPr/>
          <p:nvPr/>
        </p:nvSpPr>
        <p:spPr>
          <a:xfrm>
            <a:off x="5405040" y="2530800"/>
            <a:ext cx="2904840" cy="693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User-Friendly Interface</a:t>
            </a:r>
            <a:endParaRPr lang="en-IN" sz="2800" b="0" strike="noStrike" spc="-1">
              <a:latin typeface="Arial"/>
            </a:endParaRPr>
          </a:p>
        </p:txBody>
      </p:sp>
      <p:sp>
        <p:nvSpPr>
          <p:cNvPr id="75" name="Text 10"/>
          <p:cNvSpPr/>
          <p:nvPr/>
        </p:nvSpPr>
        <p:spPr>
          <a:xfrm>
            <a:off x="5405040" y="3447360"/>
            <a:ext cx="2904840" cy="1776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The app needs to be intuitive and easy to navigate, allowing users to effortlessly track and manage their water usage</a:t>
            </a:r>
            <a:r>
              <a:rPr lang="en-US" sz="1750" b="0" strike="noStrike" spc="-1">
                <a:solidFill>
                  <a:srgbClr val="D6E5EF"/>
                </a:solidFill>
                <a:latin typeface="Roboto"/>
                <a:ea typeface="Roboto"/>
              </a:rPr>
              <a:t>.</a:t>
            </a:r>
            <a:endParaRPr lang="en-IN" sz="1750" b="0" strike="noStrike" spc="-1">
              <a:latin typeface="Arial"/>
            </a:endParaRPr>
          </a:p>
        </p:txBody>
      </p:sp>
      <p:sp>
        <p:nvSpPr>
          <p:cNvPr id="76" name="Shape 11"/>
          <p:cNvSpPr/>
          <p:nvPr/>
        </p:nvSpPr>
        <p:spPr>
          <a:xfrm>
            <a:off x="833040" y="5619960"/>
            <a:ext cx="499320" cy="499320"/>
          </a:xfrm>
          <a:prstGeom prst="roundRect">
            <a:avLst>
              <a:gd name="adj" fmla="val 26667"/>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77" name="Text 12"/>
          <p:cNvSpPr/>
          <p:nvPr/>
        </p:nvSpPr>
        <p:spPr>
          <a:xfrm>
            <a:off x="991800" y="5661720"/>
            <a:ext cx="182160" cy="4158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buNone/>
              <a:tabLst>
                <a:tab pos="0" algn="l"/>
              </a:tabLst>
            </a:pPr>
            <a:r>
              <a:rPr lang="en-US" sz="2620" b="0" strike="noStrike" spc="-1">
                <a:solidFill>
                  <a:srgbClr val="60A9FF"/>
                </a:solidFill>
                <a:latin typeface="Roboto Slab"/>
                <a:ea typeface="Roboto Slab"/>
              </a:rPr>
              <a:t>3</a:t>
            </a:r>
            <a:endParaRPr lang="en-IN" sz="2620" b="0" strike="noStrike" spc="-1">
              <a:latin typeface="Arial"/>
            </a:endParaRPr>
          </a:p>
        </p:txBody>
      </p:sp>
      <p:sp>
        <p:nvSpPr>
          <p:cNvPr id="78" name="Text 13"/>
          <p:cNvSpPr/>
          <p:nvPr/>
        </p:nvSpPr>
        <p:spPr>
          <a:xfrm>
            <a:off x="1555200" y="5696280"/>
            <a:ext cx="261288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Cost Considerations</a:t>
            </a:r>
            <a:endParaRPr lang="en-IN" sz="2800" b="0" strike="noStrike" spc="-1">
              <a:latin typeface="Arial"/>
            </a:endParaRPr>
          </a:p>
        </p:txBody>
      </p:sp>
      <p:sp>
        <p:nvSpPr>
          <p:cNvPr id="79" name="Text 14"/>
          <p:cNvSpPr/>
          <p:nvPr/>
        </p:nvSpPr>
        <p:spPr>
          <a:xfrm>
            <a:off x="1555200" y="6265800"/>
            <a:ext cx="6754680" cy="70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The development and maintenance costs of the app must be evaluated to ensure its long-term feasibility.</a:t>
            </a:r>
            <a:endParaRPr lang="en-IN" sz="2400" b="0" strike="noStrike" spc="-1">
              <a:latin typeface="Arial"/>
            </a:endParaRPr>
          </a:p>
        </p:txBody>
      </p:sp>
      <p:pic>
        <p:nvPicPr>
          <p:cNvPr id="80" name="Image 0" descr="preencoded.png"/>
          <p:cNvPicPr/>
          <p:nvPr/>
        </p:nvPicPr>
        <p:blipFill>
          <a:blip r:embed="rId3"/>
          <a:stretch/>
        </p:blipFill>
        <p:spPr>
          <a:xfrm>
            <a:off x="9144000" y="0"/>
            <a:ext cx="5485680" cy="8228880"/>
          </a:xfrm>
          <a:prstGeom prst="rect">
            <a:avLst/>
          </a:prstGeom>
          <a:ln w="0">
            <a:noFill/>
          </a:ln>
        </p:spPr>
      </p:pic>
      <p:pic>
        <p:nvPicPr>
          <p:cNvPr id="81" name="Picture 19"/>
          <p:cNvPicPr/>
          <p:nvPr/>
        </p:nvPicPr>
        <p:blipFill>
          <a:blip r:embed="rId4"/>
          <a:stretch/>
        </p:blipFill>
        <p:spPr>
          <a:xfrm>
            <a:off x="8887680" y="0"/>
            <a:ext cx="5742000" cy="8228880"/>
          </a:xfrm>
          <a:prstGeom prst="rect">
            <a:avLst/>
          </a:prstGeom>
          <a:ln w="0">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83" name="Shape 1"/>
          <p:cNvSpPr/>
          <p:nvPr/>
        </p:nvSpPr>
        <p:spPr>
          <a:xfrm>
            <a:off x="0" y="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84" name="Text 2"/>
          <p:cNvSpPr/>
          <p:nvPr/>
        </p:nvSpPr>
        <p:spPr>
          <a:xfrm>
            <a:off x="2037960" y="867600"/>
            <a:ext cx="10553760" cy="138816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5468"/>
              </a:lnSpc>
              <a:buNone/>
              <a:tabLst>
                <a:tab pos="0" algn="l"/>
              </a:tabLst>
            </a:pPr>
            <a:r>
              <a:rPr lang="en-US" sz="4370" b="0" strike="noStrike" spc="-1">
                <a:solidFill>
                  <a:srgbClr val="60A9FF"/>
                </a:solidFill>
                <a:latin typeface="Roboto Slab"/>
                <a:ea typeface="Roboto Slab"/>
              </a:rPr>
              <a:t>Applying Digital Innovation to Water Systems</a:t>
            </a:r>
            <a:endParaRPr lang="en-IN" sz="4370" b="0" strike="noStrike" spc="-1">
              <a:latin typeface="Arial"/>
            </a:endParaRPr>
          </a:p>
        </p:txBody>
      </p:sp>
      <p:pic>
        <p:nvPicPr>
          <p:cNvPr id="85" name="Image 0" descr="preencoded.png"/>
          <p:cNvPicPr/>
          <p:nvPr/>
        </p:nvPicPr>
        <p:blipFill>
          <a:blip r:embed="rId3"/>
          <a:stretch/>
        </p:blipFill>
        <p:spPr>
          <a:xfrm>
            <a:off x="2037960" y="2700720"/>
            <a:ext cx="3295080" cy="2036160"/>
          </a:xfrm>
          <a:prstGeom prst="rect">
            <a:avLst/>
          </a:prstGeom>
          <a:ln w="0">
            <a:noFill/>
          </a:ln>
        </p:spPr>
      </p:pic>
      <p:sp>
        <p:nvSpPr>
          <p:cNvPr id="86" name="Text 3"/>
          <p:cNvSpPr/>
          <p:nvPr/>
        </p:nvSpPr>
        <p:spPr>
          <a:xfrm>
            <a:off x="2037960" y="5015520"/>
            <a:ext cx="222120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Data Monitoring</a:t>
            </a:r>
            <a:endParaRPr lang="en-IN" sz="2800" b="0" strike="noStrike" spc="-1">
              <a:latin typeface="Arial"/>
            </a:endParaRPr>
          </a:p>
        </p:txBody>
      </p:sp>
      <p:sp>
        <p:nvSpPr>
          <p:cNvPr id="87" name="Text 4"/>
          <p:cNvSpPr/>
          <p:nvPr/>
        </p:nvSpPr>
        <p:spPr>
          <a:xfrm>
            <a:off x="2037960" y="5584680"/>
            <a:ext cx="329508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200" b="0" strike="noStrike" spc="-1">
                <a:solidFill>
                  <a:srgbClr val="D6E5EF"/>
                </a:solidFill>
                <a:latin typeface="Roboto"/>
                <a:ea typeface="Roboto"/>
              </a:rPr>
              <a:t>Using sensors and real-time data, the app accurately measures the flow of water in homes and businesses</a:t>
            </a:r>
            <a:r>
              <a:rPr lang="en-US" sz="1750" b="0" strike="noStrike" spc="-1">
                <a:solidFill>
                  <a:srgbClr val="D6E5EF"/>
                </a:solidFill>
                <a:latin typeface="Roboto"/>
                <a:ea typeface="Roboto"/>
              </a:rPr>
              <a:t>.</a:t>
            </a:r>
            <a:endParaRPr lang="en-IN" sz="1750" b="0" strike="noStrike" spc="-1">
              <a:latin typeface="Arial"/>
            </a:endParaRPr>
          </a:p>
        </p:txBody>
      </p:sp>
      <p:pic>
        <p:nvPicPr>
          <p:cNvPr id="88" name="Image 1" descr="preencoded.png"/>
          <p:cNvPicPr/>
          <p:nvPr/>
        </p:nvPicPr>
        <p:blipFill>
          <a:blip r:embed="rId4"/>
          <a:stretch/>
        </p:blipFill>
        <p:spPr>
          <a:xfrm>
            <a:off x="5667120" y="2700720"/>
            <a:ext cx="3295440" cy="2036160"/>
          </a:xfrm>
          <a:prstGeom prst="rect">
            <a:avLst/>
          </a:prstGeom>
          <a:ln w="0">
            <a:noFill/>
          </a:ln>
        </p:spPr>
      </p:pic>
      <p:sp>
        <p:nvSpPr>
          <p:cNvPr id="89" name="Text 5"/>
          <p:cNvSpPr/>
          <p:nvPr/>
        </p:nvSpPr>
        <p:spPr>
          <a:xfrm>
            <a:off x="5667120" y="5026680"/>
            <a:ext cx="222120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Leak Detection</a:t>
            </a:r>
            <a:endParaRPr lang="en-IN" sz="2800" b="0" strike="noStrike" spc="-1">
              <a:latin typeface="Arial"/>
            </a:endParaRPr>
          </a:p>
        </p:txBody>
      </p:sp>
      <p:sp>
        <p:nvSpPr>
          <p:cNvPr id="90" name="Text 6"/>
          <p:cNvSpPr/>
          <p:nvPr/>
        </p:nvSpPr>
        <p:spPr>
          <a:xfrm>
            <a:off x="5667120" y="5585040"/>
            <a:ext cx="329544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200" b="0" strike="noStrike" spc="-1">
                <a:solidFill>
                  <a:srgbClr val="D6E5EF"/>
                </a:solidFill>
                <a:latin typeface="Roboto"/>
                <a:ea typeface="Roboto"/>
              </a:rPr>
              <a:t>Identifying cracks and leaks in water pipes helps users address potential issues and prevent water loss.</a:t>
            </a:r>
            <a:endParaRPr lang="en-IN" sz="2200" b="0" strike="noStrike" spc="-1">
              <a:latin typeface="Arial"/>
            </a:endParaRPr>
          </a:p>
        </p:txBody>
      </p:sp>
      <p:pic>
        <p:nvPicPr>
          <p:cNvPr id="91" name="Image 2" descr="preencoded.png"/>
          <p:cNvPicPr/>
          <p:nvPr/>
        </p:nvPicPr>
        <p:blipFill>
          <a:blip r:embed="rId5"/>
          <a:stretch/>
        </p:blipFill>
        <p:spPr>
          <a:xfrm>
            <a:off x="9296280" y="2700720"/>
            <a:ext cx="3295440" cy="2036160"/>
          </a:xfrm>
          <a:prstGeom prst="rect">
            <a:avLst/>
          </a:prstGeom>
          <a:ln w="0">
            <a:noFill/>
          </a:ln>
        </p:spPr>
      </p:pic>
      <p:sp>
        <p:nvSpPr>
          <p:cNvPr id="92" name="Text 7"/>
          <p:cNvSpPr/>
          <p:nvPr/>
        </p:nvSpPr>
        <p:spPr>
          <a:xfrm>
            <a:off x="9296280" y="5015520"/>
            <a:ext cx="291780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Increasing Awareness</a:t>
            </a:r>
            <a:endParaRPr lang="en-IN" sz="2800" b="0" strike="noStrike" spc="-1">
              <a:latin typeface="Arial"/>
            </a:endParaRPr>
          </a:p>
        </p:txBody>
      </p:sp>
      <p:sp>
        <p:nvSpPr>
          <p:cNvPr id="93" name="Text 8"/>
          <p:cNvSpPr/>
          <p:nvPr/>
        </p:nvSpPr>
        <p:spPr>
          <a:xfrm>
            <a:off x="9296280" y="5585040"/>
            <a:ext cx="3295440" cy="1776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100" b="0" strike="noStrike" spc="-1">
                <a:solidFill>
                  <a:srgbClr val="D6E5EF"/>
                </a:solidFill>
                <a:latin typeface="Roboto"/>
                <a:ea typeface="Roboto"/>
              </a:rPr>
              <a:t>By promoting water conservation and sharing insightful reports, the app educates and engages users in sustainable water management practices.</a:t>
            </a:r>
            <a:endParaRPr lang="en-IN" sz="2100" b="0" strike="noStrike" spc="-1">
              <a:latin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95" name="Shape 1"/>
          <p:cNvSpPr/>
          <p:nvPr/>
        </p:nvSpPr>
        <p:spPr>
          <a:xfrm>
            <a:off x="0" y="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a:p>
        </p:txBody>
      </p:sp>
      <p:pic>
        <p:nvPicPr>
          <p:cNvPr id="96" name="Picture 14"/>
          <p:cNvPicPr/>
          <p:nvPr/>
        </p:nvPicPr>
        <p:blipFill>
          <a:blip r:embed="rId3"/>
          <a:stretch/>
        </p:blipFill>
        <p:spPr>
          <a:xfrm>
            <a:off x="0" y="0"/>
            <a:ext cx="14629680" cy="8229600"/>
          </a:xfrm>
          <a:prstGeom prst="rect">
            <a:avLst/>
          </a:prstGeom>
          <a:ln w="0">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98" name="Shape 1"/>
          <p:cNvSpPr/>
          <p:nvPr/>
        </p:nvSpPr>
        <p:spPr>
          <a:xfrm>
            <a:off x="0" y="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99" name="Text 2"/>
          <p:cNvSpPr/>
          <p:nvPr/>
        </p:nvSpPr>
        <p:spPr>
          <a:xfrm>
            <a:off x="2037960" y="657000"/>
            <a:ext cx="8152560" cy="693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5468"/>
              </a:lnSpc>
              <a:buNone/>
              <a:tabLst>
                <a:tab pos="0" algn="l"/>
              </a:tabLst>
            </a:pPr>
            <a:r>
              <a:rPr lang="en-US" sz="4370" b="0" strike="noStrike" spc="-1">
                <a:solidFill>
                  <a:srgbClr val="60A9FF"/>
                </a:solidFill>
                <a:latin typeface="Roboto Slab"/>
                <a:ea typeface="Roboto Slab"/>
              </a:rPr>
              <a:t>Unlocking the Potential of Data</a:t>
            </a:r>
            <a:endParaRPr lang="en-IN" sz="4370" b="0" strike="noStrike" spc="-1">
              <a:latin typeface="Arial"/>
            </a:endParaRPr>
          </a:p>
        </p:txBody>
      </p:sp>
      <p:sp>
        <p:nvSpPr>
          <p:cNvPr id="100" name="Shape 3"/>
          <p:cNvSpPr/>
          <p:nvPr/>
        </p:nvSpPr>
        <p:spPr>
          <a:xfrm>
            <a:off x="2349000" y="1795680"/>
            <a:ext cx="43560" cy="5776200"/>
          </a:xfrm>
          <a:prstGeom prst="rect">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01" name="Shape 4"/>
          <p:cNvSpPr/>
          <p:nvPr/>
        </p:nvSpPr>
        <p:spPr>
          <a:xfrm>
            <a:off x="2621160" y="2197080"/>
            <a:ext cx="776880" cy="43560"/>
          </a:xfrm>
          <a:prstGeom prst="rect">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02" name="Shape 5"/>
          <p:cNvSpPr/>
          <p:nvPr/>
        </p:nvSpPr>
        <p:spPr>
          <a:xfrm>
            <a:off x="2121120" y="1969200"/>
            <a:ext cx="499320" cy="499320"/>
          </a:xfrm>
          <a:prstGeom prst="roundRect">
            <a:avLst>
              <a:gd name="adj" fmla="val 26667"/>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03" name="Text 6"/>
          <p:cNvSpPr/>
          <p:nvPr/>
        </p:nvSpPr>
        <p:spPr>
          <a:xfrm>
            <a:off x="2302560" y="2010960"/>
            <a:ext cx="136440" cy="4158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buNone/>
              <a:tabLst>
                <a:tab pos="0" algn="l"/>
              </a:tabLst>
            </a:pPr>
            <a:r>
              <a:rPr lang="en-US" sz="2620" b="0" strike="noStrike" spc="-1">
                <a:solidFill>
                  <a:srgbClr val="60A9FF"/>
                </a:solidFill>
                <a:latin typeface="Roboto Slab"/>
                <a:ea typeface="Roboto Slab"/>
              </a:rPr>
              <a:t>1</a:t>
            </a:r>
            <a:endParaRPr lang="en-IN" sz="2620" b="0" strike="noStrike" spc="-1">
              <a:latin typeface="Arial"/>
            </a:endParaRPr>
          </a:p>
        </p:txBody>
      </p:sp>
      <p:sp>
        <p:nvSpPr>
          <p:cNvPr id="104" name="Text 7"/>
          <p:cNvSpPr/>
          <p:nvPr/>
        </p:nvSpPr>
        <p:spPr>
          <a:xfrm>
            <a:off x="3593160" y="2017800"/>
            <a:ext cx="222120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Data</a:t>
            </a:r>
            <a:r>
              <a:rPr lang="en-US" sz="2190" b="0" strike="noStrike" spc="-1">
                <a:solidFill>
                  <a:srgbClr val="60A9FF"/>
                </a:solidFill>
                <a:latin typeface="Roboto Slab"/>
                <a:ea typeface="Roboto Slab"/>
              </a:rPr>
              <a:t> </a:t>
            </a:r>
            <a:r>
              <a:rPr lang="en-US" sz="2800" b="0" strike="noStrike" spc="-1">
                <a:solidFill>
                  <a:srgbClr val="60A9FF"/>
                </a:solidFill>
                <a:latin typeface="Roboto Slab"/>
                <a:ea typeface="Roboto Slab"/>
              </a:rPr>
              <a:t>Collection</a:t>
            </a:r>
            <a:endParaRPr lang="en-IN" sz="2800" b="0" strike="noStrike" spc="-1">
              <a:latin typeface="Arial"/>
            </a:endParaRPr>
          </a:p>
        </p:txBody>
      </p:sp>
      <p:sp>
        <p:nvSpPr>
          <p:cNvPr id="105" name="Text 8"/>
          <p:cNvSpPr/>
          <p:nvPr/>
        </p:nvSpPr>
        <p:spPr>
          <a:xfrm>
            <a:off x="3593160" y="2587320"/>
            <a:ext cx="8998560" cy="70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The app collects precise water usage data, enabling users to analyze their consumption patterns and make informed decisions</a:t>
            </a:r>
            <a:r>
              <a:rPr lang="en-US" sz="1750" b="0" strike="noStrike" spc="-1">
                <a:solidFill>
                  <a:srgbClr val="D6E5EF"/>
                </a:solidFill>
                <a:latin typeface="Roboto"/>
                <a:ea typeface="Roboto"/>
              </a:rPr>
              <a:t>.</a:t>
            </a:r>
            <a:endParaRPr lang="en-IN" sz="1750" b="0" strike="noStrike" spc="-1">
              <a:latin typeface="Arial"/>
            </a:endParaRPr>
          </a:p>
        </p:txBody>
      </p:sp>
      <p:sp>
        <p:nvSpPr>
          <p:cNvPr id="106" name="Shape 9"/>
          <p:cNvSpPr/>
          <p:nvPr/>
        </p:nvSpPr>
        <p:spPr>
          <a:xfrm>
            <a:off x="2621160" y="4196520"/>
            <a:ext cx="776880" cy="43560"/>
          </a:xfrm>
          <a:prstGeom prst="rect">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07" name="Shape 10"/>
          <p:cNvSpPr/>
          <p:nvPr/>
        </p:nvSpPr>
        <p:spPr>
          <a:xfrm>
            <a:off x="2121120" y="3969000"/>
            <a:ext cx="499320" cy="499320"/>
          </a:xfrm>
          <a:prstGeom prst="roundRect">
            <a:avLst>
              <a:gd name="adj" fmla="val 26667"/>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08" name="Text 11"/>
          <p:cNvSpPr/>
          <p:nvPr/>
        </p:nvSpPr>
        <p:spPr>
          <a:xfrm>
            <a:off x="2279880" y="4010760"/>
            <a:ext cx="182160" cy="4158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buNone/>
              <a:tabLst>
                <a:tab pos="0" algn="l"/>
              </a:tabLst>
            </a:pPr>
            <a:r>
              <a:rPr lang="en-US" sz="2620" b="0" strike="noStrike" spc="-1">
                <a:solidFill>
                  <a:srgbClr val="60A9FF"/>
                </a:solidFill>
                <a:latin typeface="Roboto Slab"/>
                <a:ea typeface="Roboto Slab"/>
              </a:rPr>
              <a:t>2</a:t>
            </a:r>
            <a:endParaRPr lang="en-IN" sz="2620" b="0" strike="noStrike" spc="-1">
              <a:latin typeface="Arial"/>
            </a:endParaRPr>
          </a:p>
        </p:txBody>
      </p:sp>
      <p:sp>
        <p:nvSpPr>
          <p:cNvPr id="109" name="Text 12"/>
          <p:cNvSpPr/>
          <p:nvPr/>
        </p:nvSpPr>
        <p:spPr>
          <a:xfrm>
            <a:off x="3593160" y="4017600"/>
            <a:ext cx="222120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Goal</a:t>
            </a:r>
            <a:r>
              <a:rPr lang="en-US" sz="2190" b="0" strike="noStrike" spc="-1">
                <a:solidFill>
                  <a:srgbClr val="60A9FF"/>
                </a:solidFill>
                <a:latin typeface="Roboto Slab"/>
                <a:ea typeface="Roboto Slab"/>
              </a:rPr>
              <a:t> </a:t>
            </a:r>
            <a:r>
              <a:rPr lang="en-US" sz="2800" b="0" strike="noStrike" spc="-1">
                <a:solidFill>
                  <a:srgbClr val="60A9FF"/>
                </a:solidFill>
                <a:latin typeface="Roboto Slab"/>
                <a:ea typeface="Roboto Slab"/>
              </a:rPr>
              <a:t>Setting</a:t>
            </a:r>
            <a:endParaRPr lang="en-IN" sz="2800" b="0" strike="noStrike" spc="-1">
              <a:latin typeface="Arial"/>
            </a:endParaRPr>
          </a:p>
        </p:txBody>
      </p:sp>
      <p:sp>
        <p:nvSpPr>
          <p:cNvPr id="110" name="Text 13"/>
          <p:cNvSpPr/>
          <p:nvPr/>
        </p:nvSpPr>
        <p:spPr>
          <a:xfrm>
            <a:off x="3593160" y="4586760"/>
            <a:ext cx="8998560" cy="70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Users can set personalized water usage goals and track their progress, encouraging conscious water consumption</a:t>
            </a:r>
            <a:r>
              <a:rPr lang="en-US" sz="1750" b="0" strike="noStrike" spc="-1">
                <a:solidFill>
                  <a:srgbClr val="D6E5EF"/>
                </a:solidFill>
                <a:latin typeface="Roboto"/>
                <a:ea typeface="Roboto"/>
              </a:rPr>
              <a:t>.</a:t>
            </a:r>
            <a:endParaRPr lang="en-IN" sz="1750" b="0" strike="noStrike" spc="-1">
              <a:latin typeface="Arial"/>
            </a:endParaRPr>
          </a:p>
        </p:txBody>
      </p:sp>
      <p:sp>
        <p:nvSpPr>
          <p:cNvPr id="111" name="Shape 14"/>
          <p:cNvSpPr/>
          <p:nvPr/>
        </p:nvSpPr>
        <p:spPr>
          <a:xfrm>
            <a:off x="2621160" y="6196320"/>
            <a:ext cx="776880" cy="43560"/>
          </a:xfrm>
          <a:prstGeom prst="rect">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12" name="Shape 15"/>
          <p:cNvSpPr/>
          <p:nvPr/>
        </p:nvSpPr>
        <p:spPr>
          <a:xfrm>
            <a:off x="2121120" y="5968440"/>
            <a:ext cx="499320" cy="499320"/>
          </a:xfrm>
          <a:prstGeom prst="roundRect">
            <a:avLst>
              <a:gd name="adj" fmla="val 26667"/>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13" name="Text 16"/>
          <p:cNvSpPr/>
          <p:nvPr/>
        </p:nvSpPr>
        <p:spPr>
          <a:xfrm>
            <a:off x="2279880" y="6010200"/>
            <a:ext cx="182160" cy="41580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gn="ctr">
              <a:lnSpc>
                <a:spcPts val="3280"/>
              </a:lnSpc>
              <a:buNone/>
              <a:tabLst>
                <a:tab pos="0" algn="l"/>
              </a:tabLst>
            </a:pPr>
            <a:r>
              <a:rPr lang="en-US" sz="2620" b="0" strike="noStrike" spc="-1">
                <a:solidFill>
                  <a:srgbClr val="60A9FF"/>
                </a:solidFill>
                <a:latin typeface="Roboto Slab"/>
                <a:ea typeface="Roboto Slab"/>
              </a:rPr>
              <a:t>3</a:t>
            </a:r>
            <a:endParaRPr lang="en-IN" sz="2620" b="0" strike="noStrike" spc="-1">
              <a:latin typeface="Arial"/>
            </a:endParaRPr>
          </a:p>
        </p:txBody>
      </p:sp>
      <p:sp>
        <p:nvSpPr>
          <p:cNvPr id="114" name="Text 17"/>
          <p:cNvSpPr/>
          <p:nvPr/>
        </p:nvSpPr>
        <p:spPr>
          <a:xfrm>
            <a:off x="3593160" y="6017040"/>
            <a:ext cx="424368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Effective Resource Management</a:t>
            </a:r>
            <a:endParaRPr lang="en-IN" sz="2800" b="0" strike="noStrike" spc="-1">
              <a:latin typeface="Arial"/>
            </a:endParaRPr>
          </a:p>
        </p:txBody>
      </p:sp>
      <p:sp>
        <p:nvSpPr>
          <p:cNvPr id="115" name="Text 18"/>
          <p:cNvSpPr/>
          <p:nvPr/>
        </p:nvSpPr>
        <p:spPr>
          <a:xfrm>
            <a:off x="3593160" y="6586560"/>
            <a:ext cx="8998560" cy="709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Businesses, governments, and individuals can leverage the app's data and insights to optimize water resource allocation and minimize waste.</a:t>
            </a:r>
            <a:endParaRPr lang="en-IN" sz="2400" b="0" strike="noStrike" spc="-1">
              <a:latin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17" name="Shape 1"/>
          <p:cNvSpPr/>
          <p:nvPr/>
        </p:nvSpPr>
        <p:spPr>
          <a:xfrm>
            <a:off x="0" y="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18" name="Text 2"/>
          <p:cNvSpPr/>
          <p:nvPr/>
        </p:nvSpPr>
        <p:spPr>
          <a:xfrm>
            <a:off x="2037960" y="2149920"/>
            <a:ext cx="7710840" cy="693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5468"/>
              </a:lnSpc>
              <a:buNone/>
              <a:tabLst>
                <a:tab pos="0" algn="l"/>
              </a:tabLst>
            </a:pPr>
            <a:r>
              <a:rPr lang="en-US" sz="4370" b="0" strike="noStrike" spc="-1">
                <a:solidFill>
                  <a:srgbClr val="60A9FF"/>
                </a:solidFill>
                <a:latin typeface="Roboto Slab"/>
                <a:ea typeface="Roboto Slab"/>
              </a:rPr>
              <a:t>Building a Sustainable Future</a:t>
            </a:r>
            <a:endParaRPr lang="en-IN" sz="4370" b="0" strike="noStrike" spc="-1">
              <a:latin typeface="Arial"/>
            </a:endParaRPr>
          </a:p>
        </p:txBody>
      </p:sp>
      <p:sp>
        <p:nvSpPr>
          <p:cNvPr id="119" name="Shape 3"/>
          <p:cNvSpPr/>
          <p:nvPr/>
        </p:nvSpPr>
        <p:spPr>
          <a:xfrm>
            <a:off x="1377720" y="3106440"/>
            <a:ext cx="4048200" cy="3569040"/>
          </a:xfrm>
          <a:prstGeom prst="roundRect">
            <a:avLst>
              <a:gd name="adj" fmla="val 4777"/>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20" name="Text 4"/>
          <p:cNvSpPr/>
          <p:nvPr/>
        </p:nvSpPr>
        <p:spPr>
          <a:xfrm>
            <a:off x="1508040" y="3162240"/>
            <a:ext cx="283392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Smart Water Systems</a:t>
            </a:r>
            <a:endParaRPr lang="en-IN" sz="2800" b="0" strike="noStrike" spc="-1">
              <a:latin typeface="Arial"/>
            </a:endParaRPr>
          </a:p>
        </p:txBody>
      </p:sp>
      <p:sp>
        <p:nvSpPr>
          <p:cNvPr id="121" name="Text 5"/>
          <p:cNvSpPr/>
          <p:nvPr/>
        </p:nvSpPr>
        <p:spPr>
          <a:xfrm>
            <a:off x="1750680" y="3839400"/>
            <a:ext cx="2925000" cy="177624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The app integrates with smart water systems, enabling efficient water management and reducing overall consumption.</a:t>
            </a:r>
            <a:endParaRPr lang="en-IN" sz="2400" b="0" strike="noStrike" spc="-1">
              <a:latin typeface="Arial"/>
            </a:endParaRPr>
          </a:p>
        </p:txBody>
      </p:sp>
      <p:sp>
        <p:nvSpPr>
          <p:cNvPr id="122" name="Shape 6"/>
          <p:cNvSpPr/>
          <p:nvPr/>
        </p:nvSpPr>
        <p:spPr>
          <a:xfrm>
            <a:off x="5662080" y="3110040"/>
            <a:ext cx="3813840" cy="3569040"/>
          </a:xfrm>
          <a:prstGeom prst="roundRect">
            <a:avLst>
              <a:gd name="adj" fmla="val 4777"/>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23" name="Text 7"/>
          <p:cNvSpPr/>
          <p:nvPr/>
        </p:nvSpPr>
        <p:spPr>
          <a:xfrm>
            <a:off x="5893560" y="3159360"/>
            <a:ext cx="2925000" cy="693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Real-Time Notifications</a:t>
            </a:r>
            <a:endParaRPr lang="en-IN" sz="2800" b="0" strike="noStrike" spc="-1">
              <a:latin typeface="Arial"/>
            </a:endParaRPr>
          </a:p>
        </p:txBody>
      </p:sp>
      <p:sp>
        <p:nvSpPr>
          <p:cNvPr id="124" name="Text 8"/>
          <p:cNvSpPr/>
          <p:nvPr/>
        </p:nvSpPr>
        <p:spPr>
          <a:xfrm>
            <a:off x="5829840" y="3911760"/>
            <a:ext cx="292500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Users receive alerts about potential leaks or unusual water flow, empowering them to take action promptly</a:t>
            </a:r>
            <a:r>
              <a:rPr lang="en-US" sz="1750" b="0" strike="noStrike" spc="-1">
                <a:solidFill>
                  <a:srgbClr val="D6E5EF"/>
                </a:solidFill>
                <a:latin typeface="Roboto"/>
                <a:ea typeface="Roboto"/>
              </a:rPr>
              <a:t>.</a:t>
            </a:r>
            <a:endParaRPr lang="en-IN" sz="1750" b="0" strike="noStrike" spc="-1">
              <a:latin typeface="Arial"/>
            </a:endParaRPr>
          </a:p>
        </p:txBody>
      </p:sp>
      <p:sp>
        <p:nvSpPr>
          <p:cNvPr id="125" name="Shape 9"/>
          <p:cNvSpPr/>
          <p:nvPr/>
        </p:nvSpPr>
        <p:spPr>
          <a:xfrm>
            <a:off x="9666720" y="3106440"/>
            <a:ext cx="3813840" cy="3569040"/>
          </a:xfrm>
          <a:prstGeom prst="roundRect">
            <a:avLst>
              <a:gd name="adj" fmla="val 4777"/>
            </a:avLst>
          </a:prstGeom>
          <a:solidFill>
            <a:srgbClr val="161B2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26" name="Text 10"/>
          <p:cNvSpPr/>
          <p:nvPr/>
        </p:nvSpPr>
        <p:spPr>
          <a:xfrm>
            <a:off x="9715680" y="3144960"/>
            <a:ext cx="2925000" cy="693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Community Collaboration</a:t>
            </a:r>
            <a:endParaRPr lang="en-IN" sz="2800" b="0" strike="noStrike" spc="-1">
              <a:latin typeface="Arial"/>
            </a:endParaRPr>
          </a:p>
        </p:txBody>
      </p:sp>
      <p:sp>
        <p:nvSpPr>
          <p:cNvPr id="127" name="Text 11"/>
          <p:cNvSpPr/>
          <p:nvPr/>
        </p:nvSpPr>
        <p:spPr>
          <a:xfrm>
            <a:off x="9857520" y="3911760"/>
            <a:ext cx="292500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6E5EF"/>
                </a:solidFill>
                <a:latin typeface="Roboto"/>
                <a:ea typeface="Roboto"/>
              </a:rPr>
              <a:t>The app fosters collaboration among communities, creating a collective effort to conserve and sustain water resources</a:t>
            </a:r>
            <a:r>
              <a:rPr lang="en-US" sz="1750" b="0" strike="noStrike" spc="-1">
                <a:solidFill>
                  <a:srgbClr val="D6E5EF"/>
                </a:solidFill>
                <a:latin typeface="Roboto"/>
                <a:ea typeface="Roboto"/>
              </a:rPr>
              <a:t>.</a:t>
            </a:r>
            <a:endParaRPr lang="en-IN" sz="1750" b="0" strike="noStrike" spc="-1">
              <a:latin typeface="Aria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8" name="Shape 0"/>
          <p:cNvSpPr/>
          <p:nvPr/>
        </p:nvSpPr>
        <p:spPr>
          <a:xfrm>
            <a:off x="0" y="0"/>
            <a:ext cx="14629680" cy="8228880"/>
          </a:xfrm>
          <a:prstGeom prst="rect">
            <a:avLst/>
          </a:prstGeom>
          <a:solidFill>
            <a:srgbClr val="171B21"/>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29" name="Shape 1"/>
          <p:cNvSpPr/>
          <p:nvPr/>
        </p:nvSpPr>
        <p:spPr>
          <a:xfrm>
            <a:off x="0" y="360"/>
            <a:ext cx="14629680" cy="8228880"/>
          </a:xfrm>
          <a:prstGeom prst="rect">
            <a:avLst/>
          </a:prstGeom>
          <a:solidFill>
            <a:srgbClr val="202733"/>
          </a:solidFill>
          <a:ln w="0">
            <a:noFill/>
          </a:ln>
        </p:spPr>
        <p:style>
          <a:lnRef idx="0">
            <a:scrgbClr r="0" g="0" b="0"/>
          </a:lnRef>
          <a:fillRef idx="0">
            <a:scrgbClr r="0" g="0" b="0"/>
          </a:fillRef>
          <a:effectRef idx="0">
            <a:scrgbClr r="0" g="0" b="0"/>
          </a:effectRef>
          <a:fontRef idx="minor"/>
        </p:style>
        <p:txBody>
          <a:bodyPr/>
          <a:lstStyle/>
          <a:p>
            <a:endParaRPr lang="en-IN"/>
          </a:p>
        </p:txBody>
      </p:sp>
      <p:sp>
        <p:nvSpPr>
          <p:cNvPr id="130" name="Text 2"/>
          <p:cNvSpPr/>
          <p:nvPr/>
        </p:nvSpPr>
        <p:spPr>
          <a:xfrm>
            <a:off x="504360" y="137880"/>
            <a:ext cx="4443120" cy="6937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5468"/>
              </a:lnSpc>
              <a:buNone/>
              <a:tabLst>
                <a:tab pos="0" algn="l"/>
              </a:tabLst>
            </a:pPr>
            <a:r>
              <a:rPr lang="en-US" sz="4370" b="0" strike="noStrike" spc="-1">
                <a:solidFill>
                  <a:srgbClr val="60A9FF"/>
                </a:solidFill>
                <a:latin typeface="Roboto Slab"/>
                <a:ea typeface="Roboto Slab"/>
              </a:rPr>
              <a:t>Our Infrastructure</a:t>
            </a:r>
            <a:endParaRPr lang="en-IN" sz="4370" b="0" strike="noStrike" spc="-1">
              <a:latin typeface="Arial"/>
            </a:endParaRPr>
          </a:p>
          <a:p>
            <a:pPr>
              <a:lnSpc>
                <a:spcPts val="5468"/>
              </a:lnSpc>
              <a:buNone/>
              <a:tabLst>
                <a:tab pos="0" algn="l"/>
              </a:tabLst>
            </a:pPr>
            <a:endParaRPr lang="en-IN" sz="2400" b="0" strike="noStrike" spc="-1">
              <a:latin typeface="Arial"/>
            </a:endParaRPr>
          </a:p>
        </p:txBody>
      </p:sp>
      <p:sp>
        <p:nvSpPr>
          <p:cNvPr id="131" name="Text 3"/>
          <p:cNvSpPr/>
          <p:nvPr/>
        </p:nvSpPr>
        <p:spPr>
          <a:xfrm>
            <a:off x="907920" y="3906720"/>
            <a:ext cx="3295080" cy="6937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Server System</a:t>
            </a:r>
            <a:endParaRPr lang="en-IN" sz="2800" b="0" strike="noStrike" spc="-1">
              <a:latin typeface="Arial"/>
            </a:endParaRPr>
          </a:p>
        </p:txBody>
      </p:sp>
      <p:sp>
        <p:nvSpPr>
          <p:cNvPr id="132" name="Text 4"/>
          <p:cNvSpPr/>
          <p:nvPr/>
        </p:nvSpPr>
        <p:spPr>
          <a:xfrm>
            <a:off x="668880" y="4531320"/>
            <a:ext cx="329508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AE3F3"/>
                </a:solidFill>
                <a:latin typeface="Calibri"/>
                <a:ea typeface="DejaVu Sans"/>
              </a:rPr>
              <a:t>The server system is a standalone computer that collects data from the sensor array and stores it in a database. It also provides a web app that users can use to view the data and track their water usage</a:t>
            </a:r>
            <a:r>
              <a:rPr lang="en-US" sz="2400" b="0" strike="noStrike" spc="-1">
                <a:solidFill>
                  <a:srgbClr val="D6E5EF"/>
                </a:solidFill>
                <a:latin typeface="Roboto"/>
                <a:ea typeface="Roboto"/>
              </a:rPr>
              <a:t>.</a:t>
            </a:r>
            <a:endParaRPr lang="en-IN" sz="2400" b="0" strike="noStrike" spc="-1">
              <a:latin typeface="Arial"/>
            </a:endParaRPr>
          </a:p>
        </p:txBody>
      </p:sp>
      <p:sp>
        <p:nvSpPr>
          <p:cNvPr id="133" name="Text 5"/>
          <p:cNvSpPr/>
          <p:nvPr/>
        </p:nvSpPr>
        <p:spPr>
          <a:xfrm>
            <a:off x="5350320" y="3938760"/>
            <a:ext cx="297864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Sensor Array</a:t>
            </a:r>
            <a:endParaRPr lang="en-IN" sz="2800" b="0" strike="noStrike" spc="-1">
              <a:latin typeface="Arial"/>
            </a:endParaRPr>
          </a:p>
        </p:txBody>
      </p:sp>
      <p:sp>
        <p:nvSpPr>
          <p:cNvPr id="134" name="Text 6"/>
          <p:cNvSpPr/>
          <p:nvPr/>
        </p:nvSpPr>
        <p:spPr>
          <a:xfrm>
            <a:off x="5350320" y="4672440"/>
            <a:ext cx="329544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AE3F3"/>
                </a:solidFill>
                <a:latin typeface="Calibri"/>
                <a:ea typeface="DejaVu Sans"/>
              </a:rPr>
              <a:t>The sensor array is a network of sensors that are placed at various points in the water system. The sensors measure the water pressure, flow rate, and water quality</a:t>
            </a:r>
            <a:r>
              <a:rPr lang="en-US" sz="2400" b="0" strike="noStrike" spc="-1">
                <a:solidFill>
                  <a:srgbClr val="D6E5EF"/>
                </a:solidFill>
                <a:latin typeface="Roboto"/>
                <a:ea typeface="Roboto"/>
              </a:rPr>
              <a:t>.</a:t>
            </a:r>
            <a:endParaRPr lang="en-IN" sz="2400" b="0" strike="noStrike" spc="-1">
              <a:latin typeface="Arial"/>
            </a:endParaRPr>
          </a:p>
        </p:txBody>
      </p:sp>
      <p:sp>
        <p:nvSpPr>
          <p:cNvPr id="135" name="Text 7"/>
          <p:cNvSpPr/>
          <p:nvPr/>
        </p:nvSpPr>
        <p:spPr>
          <a:xfrm>
            <a:off x="10854000" y="3938760"/>
            <a:ext cx="2221200" cy="346320"/>
          </a:xfrm>
          <a:prstGeom prst="rect">
            <a:avLst/>
          </a:prstGeom>
          <a:noFill/>
          <a:ln w="0">
            <a:noFill/>
          </a:ln>
        </p:spPr>
        <p:style>
          <a:lnRef idx="0">
            <a:scrgbClr r="0" g="0" b="0"/>
          </a:lnRef>
          <a:fillRef idx="0">
            <a:scrgbClr r="0" g="0" b="0"/>
          </a:fillRef>
          <a:effectRef idx="0">
            <a:scrgbClr r="0" g="0" b="0"/>
          </a:effectRef>
          <a:fontRef idx="minor"/>
        </p:style>
        <p:txBody>
          <a:bodyPr wrap="none" lIns="90000" tIns="45000" rIns="90000" bIns="45000" anchor="t">
            <a:noAutofit/>
          </a:bodyPr>
          <a:lstStyle/>
          <a:p>
            <a:pPr>
              <a:lnSpc>
                <a:spcPts val="2733"/>
              </a:lnSpc>
              <a:buNone/>
              <a:tabLst>
                <a:tab pos="0" algn="l"/>
              </a:tabLst>
            </a:pPr>
            <a:r>
              <a:rPr lang="en-US" sz="2800" b="0" strike="noStrike" spc="-1">
                <a:solidFill>
                  <a:srgbClr val="60A9FF"/>
                </a:solidFill>
                <a:latin typeface="Roboto Slab"/>
                <a:ea typeface="Roboto Slab"/>
              </a:rPr>
              <a:t>Mobile app</a:t>
            </a:r>
            <a:endParaRPr lang="en-IN" sz="2800" b="0" strike="noStrike" spc="-1">
              <a:latin typeface="Arial"/>
            </a:endParaRPr>
          </a:p>
        </p:txBody>
      </p:sp>
      <p:sp>
        <p:nvSpPr>
          <p:cNvPr id="136" name="Text 8"/>
          <p:cNvSpPr/>
          <p:nvPr/>
        </p:nvSpPr>
        <p:spPr>
          <a:xfrm>
            <a:off x="10627920" y="4672440"/>
            <a:ext cx="3295440" cy="1420920"/>
          </a:xfrm>
          <a:prstGeom prst="rect">
            <a:avLst/>
          </a:prstGeom>
          <a:noFill/>
          <a:ln w="0">
            <a:noFill/>
          </a:ln>
        </p:spPr>
        <p:style>
          <a:lnRef idx="0">
            <a:scrgbClr r="0" g="0" b="0"/>
          </a:lnRef>
          <a:fillRef idx="0">
            <a:scrgbClr r="0" g="0" b="0"/>
          </a:fillRef>
          <a:effectRef idx="0">
            <a:scrgbClr r="0" g="0" b="0"/>
          </a:effectRef>
          <a:fontRef idx="minor"/>
        </p:style>
        <p:txBody>
          <a:bodyPr lIns="90000" tIns="45000" rIns="90000" bIns="45000" anchor="t">
            <a:noAutofit/>
          </a:bodyPr>
          <a:lstStyle/>
          <a:p>
            <a:pPr>
              <a:lnSpc>
                <a:spcPts val="2798"/>
              </a:lnSpc>
              <a:buNone/>
              <a:tabLst>
                <a:tab pos="0" algn="l"/>
              </a:tabLst>
            </a:pPr>
            <a:r>
              <a:rPr lang="en-US" sz="2400" b="0" strike="noStrike" spc="-1">
                <a:solidFill>
                  <a:srgbClr val="DAE3F3"/>
                </a:solidFill>
                <a:latin typeface="Calibri"/>
                <a:ea typeface="DejaVu Sans"/>
              </a:rPr>
              <a:t>The mobile app allows users to view the data from the server system on their smartphones or tablets. It also provides notifications of low water pressure or leaks</a:t>
            </a:r>
            <a:r>
              <a:rPr lang="en-US" sz="2400" b="0" strike="noStrike" spc="-1">
                <a:solidFill>
                  <a:srgbClr val="D6E5EF"/>
                </a:solidFill>
                <a:latin typeface="Roboto"/>
                <a:ea typeface="Roboto"/>
              </a:rPr>
              <a:t>.</a:t>
            </a:r>
            <a:endParaRPr lang="en-IN" sz="2400" b="0" strike="noStrike" spc="-1">
              <a:latin typeface="Arial"/>
            </a:endParaRPr>
          </a:p>
        </p:txBody>
      </p:sp>
      <p:pic>
        <p:nvPicPr>
          <p:cNvPr id="137" name="Picture 1"/>
          <p:cNvPicPr/>
          <p:nvPr/>
        </p:nvPicPr>
        <p:blipFill>
          <a:blip r:embed="rId3"/>
          <a:stretch/>
        </p:blipFill>
        <p:spPr>
          <a:xfrm>
            <a:off x="343440" y="1306080"/>
            <a:ext cx="3585960" cy="2391840"/>
          </a:xfrm>
          <a:prstGeom prst="rect">
            <a:avLst/>
          </a:prstGeom>
          <a:ln w="0">
            <a:noFill/>
          </a:ln>
          <a:effectLst>
            <a:softEdge rad="63360"/>
          </a:effectLst>
        </p:spPr>
      </p:pic>
      <p:pic>
        <p:nvPicPr>
          <p:cNvPr id="138" name="Picture 2"/>
          <p:cNvPicPr/>
          <p:nvPr/>
        </p:nvPicPr>
        <p:blipFill>
          <a:blip r:embed="rId4"/>
          <a:stretch/>
        </p:blipFill>
        <p:spPr>
          <a:xfrm>
            <a:off x="5108400" y="1262160"/>
            <a:ext cx="3991320" cy="2549160"/>
          </a:xfrm>
          <a:prstGeom prst="rect">
            <a:avLst/>
          </a:prstGeom>
          <a:ln w="0">
            <a:noFill/>
          </a:ln>
          <a:effectLst>
            <a:softEdge rad="63360"/>
          </a:effectLst>
        </p:spPr>
      </p:pic>
      <p:pic>
        <p:nvPicPr>
          <p:cNvPr id="139" name="Picture 3"/>
          <p:cNvPicPr/>
          <p:nvPr/>
        </p:nvPicPr>
        <p:blipFill>
          <a:blip r:embed="rId5"/>
          <a:stretch/>
        </p:blipFill>
        <p:spPr>
          <a:xfrm>
            <a:off x="10478880" y="1311120"/>
            <a:ext cx="2972160" cy="2490840"/>
          </a:xfrm>
          <a:prstGeom prst="rect">
            <a:avLst/>
          </a:prstGeom>
          <a:ln w="0">
            <a:noFill/>
          </a:ln>
          <a:effectLst>
            <a:softEdge rad="63360"/>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296</TotalTime>
  <Words>669</Words>
  <Application>Microsoft Office PowerPoint</Application>
  <PresentationFormat>Custom</PresentationFormat>
  <Paragraphs>88</Paragraphs>
  <Slides>12</Slides>
  <Notes>12</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dc:description/>
  <cp:lastModifiedBy>Manuel Siju</cp:lastModifiedBy>
  <cp:revision>12</cp:revision>
  <dcterms:created xsi:type="dcterms:W3CDTF">2023-09-11T08:57:00Z</dcterms:created>
  <dcterms:modified xsi:type="dcterms:W3CDTF">2023-09-12T10:07:53Z</dcterms:modified>
  <dc:language>en-IN</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Notes">
    <vt:i4>11</vt:i4>
  </property>
  <property fmtid="{D5CDD505-2E9C-101B-9397-08002B2CF9AE}" pid="3" name="PresentationFormat">
    <vt:lpwstr>Custom</vt:lpwstr>
  </property>
  <property fmtid="{D5CDD505-2E9C-101B-9397-08002B2CF9AE}" pid="4" name="Slides">
    <vt:i4>11</vt:i4>
  </property>
</Properties>
</file>